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51206400" cy="40233600"/>
  <p:notesSz cx="9296400" cy="7010400"/>
  <p:defaultTextStyle>
    <a:defPPr>
      <a:defRPr lang="en-US"/>
    </a:defPPr>
    <a:lvl1pPr algn="ctr" rtl="0" fontAlgn="base">
      <a:spcBef>
        <a:spcPct val="0"/>
      </a:spcBef>
      <a:spcAft>
        <a:spcPct val="0"/>
      </a:spcAft>
      <a:defRPr sz="2700" kern="1200">
        <a:solidFill>
          <a:schemeClr val="tx1"/>
        </a:solidFill>
        <a:latin typeface="Calibri" pitchFamily="34" charset="0"/>
        <a:ea typeface="+mn-ea"/>
        <a:cs typeface="+mn-cs"/>
      </a:defRPr>
    </a:lvl1pPr>
    <a:lvl2pPr marL="522488" algn="ctr" rtl="0" fontAlgn="base">
      <a:spcBef>
        <a:spcPct val="0"/>
      </a:spcBef>
      <a:spcAft>
        <a:spcPct val="0"/>
      </a:spcAft>
      <a:defRPr sz="2700" kern="1200">
        <a:solidFill>
          <a:schemeClr val="tx1"/>
        </a:solidFill>
        <a:latin typeface="Calibri" pitchFamily="34" charset="0"/>
        <a:ea typeface="+mn-ea"/>
        <a:cs typeface="+mn-cs"/>
      </a:defRPr>
    </a:lvl2pPr>
    <a:lvl3pPr marL="1044976" algn="ctr" rtl="0" fontAlgn="base">
      <a:spcBef>
        <a:spcPct val="0"/>
      </a:spcBef>
      <a:spcAft>
        <a:spcPct val="0"/>
      </a:spcAft>
      <a:defRPr sz="2700" kern="1200">
        <a:solidFill>
          <a:schemeClr val="tx1"/>
        </a:solidFill>
        <a:latin typeface="Calibri" pitchFamily="34" charset="0"/>
        <a:ea typeface="+mn-ea"/>
        <a:cs typeface="+mn-cs"/>
      </a:defRPr>
    </a:lvl3pPr>
    <a:lvl4pPr marL="1567464" algn="ctr" rtl="0" fontAlgn="base">
      <a:spcBef>
        <a:spcPct val="0"/>
      </a:spcBef>
      <a:spcAft>
        <a:spcPct val="0"/>
      </a:spcAft>
      <a:defRPr sz="2700" kern="1200">
        <a:solidFill>
          <a:schemeClr val="tx1"/>
        </a:solidFill>
        <a:latin typeface="Calibri" pitchFamily="34" charset="0"/>
        <a:ea typeface="+mn-ea"/>
        <a:cs typeface="+mn-cs"/>
      </a:defRPr>
    </a:lvl4pPr>
    <a:lvl5pPr marL="2089953" algn="ctr" rtl="0" fontAlgn="base">
      <a:spcBef>
        <a:spcPct val="0"/>
      </a:spcBef>
      <a:spcAft>
        <a:spcPct val="0"/>
      </a:spcAft>
      <a:defRPr sz="2700" kern="1200">
        <a:solidFill>
          <a:schemeClr val="tx1"/>
        </a:solidFill>
        <a:latin typeface="Calibri" pitchFamily="34" charset="0"/>
        <a:ea typeface="+mn-ea"/>
        <a:cs typeface="+mn-cs"/>
      </a:defRPr>
    </a:lvl5pPr>
    <a:lvl6pPr marL="2612441" algn="l" defTabSz="1044976" rtl="0" eaLnBrk="1" latinLnBrk="0" hangingPunct="1">
      <a:defRPr sz="2700" kern="1200">
        <a:solidFill>
          <a:schemeClr val="tx1"/>
        </a:solidFill>
        <a:latin typeface="Calibri" pitchFamily="34" charset="0"/>
        <a:ea typeface="+mn-ea"/>
        <a:cs typeface="+mn-cs"/>
      </a:defRPr>
    </a:lvl6pPr>
    <a:lvl7pPr marL="3134929" algn="l" defTabSz="1044976" rtl="0" eaLnBrk="1" latinLnBrk="0" hangingPunct="1">
      <a:defRPr sz="2700" kern="1200">
        <a:solidFill>
          <a:schemeClr val="tx1"/>
        </a:solidFill>
        <a:latin typeface="Calibri" pitchFamily="34" charset="0"/>
        <a:ea typeface="+mn-ea"/>
        <a:cs typeface="+mn-cs"/>
      </a:defRPr>
    </a:lvl7pPr>
    <a:lvl8pPr marL="3657417" algn="l" defTabSz="1044976" rtl="0" eaLnBrk="1" latinLnBrk="0" hangingPunct="1">
      <a:defRPr sz="2700" kern="1200">
        <a:solidFill>
          <a:schemeClr val="tx1"/>
        </a:solidFill>
        <a:latin typeface="Calibri" pitchFamily="34" charset="0"/>
        <a:ea typeface="+mn-ea"/>
        <a:cs typeface="+mn-cs"/>
      </a:defRPr>
    </a:lvl8pPr>
    <a:lvl9pPr marL="4179905" algn="l" defTabSz="1044976" rtl="0" eaLnBrk="1" latinLnBrk="0" hangingPunct="1">
      <a:defRPr sz="2700"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990000"/>
    <a:srgbClr val="FFD85B"/>
    <a:srgbClr val="B6DF89"/>
    <a:srgbClr val="D0EBB3"/>
    <a:srgbClr val="FFCC00"/>
    <a:srgbClr val="CCFF99"/>
    <a:srgbClr val="666699"/>
    <a:srgbClr val="3366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88" autoAdjust="0"/>
    <p:restoredTop sz="99790" autoAdjust="0"/>
  </p:normalViewPr>
  <p:slideViewPr>
    <p:cSldViewPr>
      <p:cViewPr>
        <p:scale>
          <a:sx n="50" d="100"/>
          <a:sy n="50" d="100"/>
        </p:scale>
        <p:origin x="5748" y="7050"/>
      </p:cViewPr>
      <p:guideLst>
        <p:guide orient="horz" pos="12672"/>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3200" dirty="0" smtClean="0"/>
              <a:t>Domains Flagged for Matched PIHH Enrolled</a:t>
            </a:r>
            <a:r>
              <a:rPr lang="en-US" sz="3200" baseline="0" dirty="0" smtClean="0"/>
              <a:t> Patients at Intake (Baseline), 3 months,           </a:t>
            </a:r>
          </a:p>
          <a:p>
            <a:pPr>
              <a:defRPr sz="2400"/>
            </a:pPr>
            <a:r>
              <a:rPr lang="en-US" sz="3200" baseline="0" dirty="0" smtClean="0"/>
              <a:t>6 months, and 9 months (7/1/13-6/30/14)</a:t>
            </a:r>
            <a:endParaRPr lang="en-US" sz="3200" dirty="0"/>
          </a:p>
        </c:rich>
      </c:tx>
      <c:layout/>
      <c:overlay val="0"/>
    </c:title>
    <c:autoTitleDeleted val="0"/>
    <c:plotArea>
      <c:layout/>
      <c:lineChart>
        <c:grouping val="standard"/>
        <c:varyColors val="0"/>
        <c:ser>
          <c:idx val="0"/>
          <c:order val="0"/>
          <c:tx>
            <c:strRef>
              <c:f>Sheet1!$B$1</c:f>
              <c:strCache>
                <c:ptCount val="1"/>
                <c:pt idx="0">
                  <c:v>Medical</c:v>
                </c:pt>
              </c:strCache>
            </c:strRef>
          </c:tx>
          <c:spPr>
            <a:ln w="38100">
              <a:solidFill>
                <a:srgbClr val="00B050"/>
              </a:solidFill>
            </a:ln>
          </c:spPr>
          <c:marker>
            <c:symbol val="circle"/>
            <c:size val="9"/>
            <c:spPr>
              <a:solidFill>
                <a:srgbClr val="00B050"/>
              </a:solidFill>
              <a:ln>
                <a:solidFill>
                  <a:srgbClr val="00B050"/>
                </a:solidFill>
              </a:ln>
            </c:spPr>
          </c:marker>
          <c:dLbls>
            <c:numFmt formatCode="0%" sourceLinked="0"/>
            <c:dLblPos val="l"/>
            <c:showLegendKey val="0"/>
            <c:showVal val="1"/>
            <c:showCatName val="0"/>
            <c:showSerName val="0"/>
            <c:showPercent val="0"/>
            <c:showBubbleSize val="0"/>
            <c:showLeaderLines val="0"/>
          </c:dLbls>
          <c:cat>
            <c:strRef>
              <c:f>Sheet1!$A$2:$A$5</c:f>
              <c:strCache>
                <c:ptCount val="4"/>
                <c:pt idx="0">
                  <c:v>Baseline</c:v>
                </c:pt>
                <c:pt idx="1">
                  <c:v>3 months</c:v>
                </c:pt>
                <c:pt idx="2">
                  <c:v>6 months</c:v>
                </c:pt>
                <c:pt idx="3">
                  <c:v>9 months</c:v>
                </c:pt>
              </c:strCache>
            </c:strRef>
          </c:cat>
          <c:val>
            <c:numRef>
              <c:f>Sheet1!$B$2:$B$5</c:f>
              <c:numCache>
                <c:formatCode>General</c:formatCode>
                <c:ptCount val="4"/>
                <c:pt idx="0">
                  <c:v>0.39</c:v>
                </c:pt>
                <c:pt idx="1">
                  <c:v>0.3</c:v>
                </c:pt>
                <c:pt idx="2">
                  <c:v>0.3</c:v>
                </c:pt>
                <c:pt idx="3">
                  <c:v>0.28999999999999998</c:v>
                </c:pt>
              </c:numCache>
            </c:numRef>
          </c:val>
          <c:smooth val="0"/>
        </c:ser>
        <c:ser>
          <c:idx val="1"/>
          <c:order val="1"/>
          <c:tx>
            <c:strRef>
              <c:f>Sheet1!$C$1</c:f>
              <c:strCache>
                <c:ptCount val="1"/>
                <c:pt idx="0">
                  <c:v>School</c:v>
                </c:pt>
              </c:strCache>
            </c:strRef>
          </c:tx>
          <c:spPr>
            <a:ln w="38100">
              <a:solidFill>
                <a:srgbClr val="FF66CC"/>
              </a:solidFill>
            </a:ln>
          </c:spPr>
          <c:marker>
            <c:symbol val="circle"/>
            <c:size val="9"/>
            <c:spPr>
              <a:solidFill>
                <a:srgbClr val="FF66CC"/>
              </a:solidFill>
              <a:ln>
                <a:solidFill>
                  <a:srgbClr val="FF66CC"/>
                </a:solidFill>
              </a:ln>
            </c:spPr>
          </c:marker>
          <c:dLbls>
            <c:numFmt formatCode="0%" sourceLinked="0"/>
            <c:dLblPos val="l"/>
            <c:showLegendKey val="0"/>
            <c:showVal val="1"/>
            <c:showCatName val="0"/>
            <c:showSerName val="0"/>
            <c:showPercent val="0"/>
            <c:showBubbleSize val="0"/>
            <c:showLeaderLines val="0"/>
          </c:dLbls>
          <c:cat>
            <c:strRef>
              <c:f>Sheet1!$A$2:$A$5</c:f>
              <c:strCache>
                <c:ptCount val="4"/>
                <c:pt idx="0">
                  <c:v>Baseline</c:v>
                </c:pt>
                <c:pt idx="1">
                  <c:v>3 months</c:v>
                </c:pt>
                <c:pt idx="2">
                  <c:v>6 months</c:v>
                </c:pt>
                <c:pt idx="3">
                  <c:v>9 months</c:v>
                </c:pt>
              </c:strCache>
            </c:strRef>
          </c:cat>
          <c:val>
            <c:numRef>
              <c:f>Sheet1!$C$2:$C$5</c:f>
              <c:numCache>
                <c:formatCode>General</c:formatCode>
                <c:ptCount val="4"/>
                <c:pt idx="0">
                  <c:v>0.2</c:v>
                </c:pt>
                <c:pt idx="1">
                  <c:v>0.15</c:v>
                </c:pt>
                <c:pt idx="2">
                  <c:v>0.15</c:v>
                </c:pt>
                <c:pt idx="3">
                  <c:v>0.17</c:v>
                </c:pt>
              </c:numCache>
            </c:numRef>
          </c:val>
          <c:smooth val="0"/>
        </c:ser>
        <c:ser>
          <c:idx val="2"/>
          <c:order val="2"/>
          <c:tx>
            <c:strRef>
              <c:f>Sheet1!$D$1</c:f>
              <c:strCache>
                <c:ptCount val="1"/>
                <c:pt idx="0">
                  <c:v>Economic</c:v>
                </c:pt>
              </c:strCache>
            </c:strRef>
          </c:tx>
          <c:spPr>
            <a:ln w="38100">
              <a:solidFill>
                <a:schemeClr val="bg2">
                  <a:lumMod val="50000"/>
                </a:schemeClr>
              </a:solidFill>
            </a:ln>
          </c:spPr>
          <c:marker>
            <c:symbol val="circle"/>
            <c:size val="9"/>
          </c:marker>
          <c:dLbls>
            <c:numFmt formatCode="0%" sourceLinked="0"/>
            <c:dLblPos val="l"/>
            <c:showLegendKey val="0"/>
            <c:showVal val="1"/>
            <c:showCatName val="0"/>
            <c:showSerName val="0"/>
            <c:showPercent val="0"/>
            <c:showBubbleSize val="0"/>
            <c:showLeaderLines val="0"/>
          </c:dLbls>
          <c:cat>
            <c:strRef>
              <c:f>Sheet1!$A$2:$A$5</c:f>
              <c:strCache>
                <c:ptCount val="4"/>
                <c:pt idx="0">
                  <c:v>Baseline</c:v>
                </c:pt>
                <c:pt idx="1">
                  <c:v>3 months</c:v>
                </c:pt>
                <c:pt idx="2">
                  <c:v>6 months</c:v>
                </c:pt>
                <c:pt idx="3">
                  <c:v>9 months</c:v>
                </c:pt>
              </c:strCache>
            </c:strRef>
          </c:cat>
          <c:val>
            <c:numRef>
              <c:f>Sheet1!$D$2:$D$5</c:f>
              <c:numCache>
                <c:formatCode>General</c:formatCode>
                <c:ptCount val="4"/>
                <c:pt idx="0">
                  <c:v>0.16</c:v>
                </c:pt>
                <c:pt idx="1">
                  <c:v>0.12</c:v>
                </c:pt>
                <c:pt idx="2">
                  <c:v>0.12</c:v>
                </c:pt>
                <c:pt idx="3">
                  <c:v>0.1</c:v>
                </c:pt>
              </c:numCache>
            </c:numRef>
          </c:val>
          <c:smooth val="0"/>
        </c:ser>
        <c:ser>
          <c:idx val="3"/>
          <c:order val="3"/>
          <c:tx>
            <c:strRef>
              <c:f>Sheet1!$E$1</c:f>
              <c:strCache>
                <c:ptCount val="1"/>
                <c:pt idx="0">
                  <c:v>Residence</c:v>
                </c:pt>
              </c:strCache>
            </c:strRef>
          </c:tx>
          <c:spPr>
            <a:ln w="38100">
              <a:solidFill>
                <a:srgbClr val="7030A0"/>
              </a:solidFill>
            </a:ln>
          </c:spPr>
          <c:marker>
            <c:symbol val="circle"/>
            <c:size val="9"/>
            <c:spPr>
              <a:solidFill>
                <a:srgbClr val="7030A0"/>
              </a:solidFill>
              <a:ln>
                <a:solidFill>
                  <a:srgbClr val="7030A0"/>
                </a:solidFill>
              </a:ln>
            </c:spPr>
          </c:marker>
          <c:dLbls>
            <c:numFmt formatCode="0%" sourceLinked="0"/>
            <c:dLblPos val="l"/>
            <c:showLegendKey val="0"/>
            <c:showVal val="1"/>
            <c:showCatName val="0"/>
            <c:showSerName val="0"/>
            <c:showPercent val="0"/>
            <c:showBubbleSize val="0"/>
            <c:showLeaderLines val="0"/>
          </c:dLbls>
          <c:cat>
            <c:strRef>
              <c:f>Sheet1!$A$2:$A$5</c:f>
              <c:strCache>
                <c:ptCount val="4"/>
                <c:pt idx="0">
                  <c:v>Baseline</c:v>
                </c:pt>
                <c:pt idx="1">
                  <c:v>3 months</c:v>
                </c:pt>
                <c:pt idx="2">
                  <c:v>6 months</c:v>
                </c:pt>
                <c:pt idx="3">
                  <c:v>9 months</c:v>
                </c:pt>
              </c:strCache>
            </c:strRef>
          </c:cat>
          <c:val>
            <c:numRef>
              <c:f>Sheet1!$E$2:$E$5</c:f>
              <c:numCache>
                <c:formatCode>General</c:formatCode>
                <c:ptCount val="4"/>
                <c:pt idx="0">
                  <c:v>0.69</c:v>
                </c:pt>
                <c:pt idx="1">
                  <c:v>0.71</c:v>
                </c:pt>
                <c:pt idx="2">
                  <c:v>0.67</c:v>
                </c:pt>
                <c:pt idx="3">
                  <c:v>0.66</c:v>
                </c:pt>
              </c:numCache>
            </c:numRef>
          </c:val>
          <c:smooth val="0"/>
        </c:ser>
        <c:ser>
          <c:idx val="4"/>
          <c:order val="4"/>
          <c:tx>
            <c:strRef>
              <c:f>Sheet1!$F$1</c:f>
              <c:strCache>
                <c:ptCount val="1"/>
                <c:pt idx="0">
                  <c:v>Psychological</c:v>
                </c:pt>
              </c:strCache>
            </c:strRef>
          </c:tx>
          <c:spPr>
            <a:ln w="38100">
              <a:solidFill>
                <a:srgbClr val="00B0F0"/>
              </a:solidFill>
            </a:ln>
          </c:spPr>
          <c:marker>
            <c:symbol val="circle"/>
            <c:size val="9"/>
            <c:spPr>
              <a:solidFill>
                <a:srgbClr val="00B0F0"/>
              </a:solidFill>
              <a:ln>
                <a:solidFill>
                  <a:srgbClr val="00B0F0"/>
                </a:solidFill>
              </a:ln>
            </c:spPr>
          </c:marker>
          <c:dLbls>
            <c:numFmt formatCode="0%" sourceLinked="0"/>
            <c:dLblPos val="l"/>
            <c:showLegendKey val="0"/>
            <c:showVal val="1"/>
            <c:showCatName val="0"/>
            <c:showSerName val="0"/>
            <c:showPercent val="0"/>
            <c:showBubbleSize val="0"/>
            <c:showLeaderLines val="0"/>
          </c:dLbls>
          <c:cat>
            <c:strRef>
              <c:f>Sheet1!$A$2:$A$5</c:f>
              <c:strCache>
                <c:ptCount val="4"/>
                <c:pt idx="0">
                  <c:v>Baseline</c:v>
                </c:pt>
                <c:pt idx="1">
                  <c:v>3 months</c:v>
                </c:pt>
                <c:pt idx="2">
                  <c:v>6 months</c:v>
                </c:pt>
                <c:pt idx="3">
                  <c:v>9 months</c:v>
                </c:pt>
              </c:strCache>
            </c:strRef>
          </c:cat>
          <c:val>
            <c:numRef>
              <c:f>Sheet1!$F$2:$F$5</c:f>
              <c:numCache>
                <c:formatCode>General</c:formatCode>
                <c:ptCount val="4"/>
                <c:pt idx="0">
                  <c:v>0.47</c:v>
                </c:pt>
                <c:pt idx="1">
                  <c:v>0.37</c:v>
                </c:pt>
                <c:pt idx="2">
                  <c:v>0.35</c:v>
                </c:pt>
                <c:pt idx="3">
                  <c:v>0.32</c:v>
                </c:pt>
              </c:numCache>
            </c:numRef>
          </c:val>
          <c:smooth val="0"/>
        </c:ser>
        <c:ser>
          <c:idx val="5"/>
          <c:order val="5"/>
          <c:tx>
            <c:strRef>
              <c:f>Sheet1!$G$1</c:f>
              <c:strCache>
                <c:ptCount val="1"/>
                <c:pt idx="0">
                  <c:v>Legal</c:v>
                </c:pt>
              </c:strCache>
            </c:strRef>
          </c:tx>
          <c:spPr>
            <a:ln>
              <a:solidFill>
                <a:srgbClr val="FFC000"/>
              </a:solidFill>
            </a:ln>
          </c:spPr>
          <c:marker>
            <c:symbol val="circle"/>
            <c:size val="9"/>
            <c:spPr>
              <a:solidFill>
                <a:srgbClr val="FFC000"/>
              </a:solidFill>
              <a:ln>
                <a:solidFill>
                  <a:srgbClr val="FFC000"/>
                </a:solidFill>
              </a:ln>
            </c:spPr>
          </c:marker>
          <c:dLbls>
            <c:numFmt formatCode="0%" sourceLinked="0"/>
            <c:dLblPos val="l"/>
            <c:showLegendKey val="0"/>
            <c:showVal val="1"/>
            <c:showCatName val="0"/>
            <c:showSerName val="0"/>
            <c:showPercent val="0"/>
            <c:showBubbleSize val="0"/>
            <c:showLeaderLines val="0"/>
          </c:dLbls>
          <c:cat>
            <c:strRef>
              <c:f>Sheet1!$A$2:$A$5</c:f>
              <c:strCache>
                <c:ptCount val="4"/>
                <c:pt idx="0">
                  <c:v>Baseline</c:v>
                </c:pt>
                <c:pt idx="1">
                  <c:v>3 months</c:v>
                </c:pt>
                <c:pt idx="2">
                  <c:v>6 months</c:v>
                </c:pt>
                <c:pt idx="3">
                  <c:v>9 months</c:v>
                </c:pt>
              </c:strCache>
            </c:strRef>
          </c:cat>
          <c:val>
            <c:numRef>
              <c:f>Sheet1!$G$2:$G$5</c:f>
              <c:numCache>
                <c:formatCode>General</c:formatCode>
                <c:ptCount val="4"/>
                <c:pt idx="0">
                  <c:v>0.34</c:v>
                </c:pt>
                <c:pt idx="1">
                  <c:v>0.26</c:v>
                </c:pt>
                <c:pt idx="2">
                  <c:v>0.25</c:v>
                </c:pt>
                <c:pt idx="3">
                  <c:v>0.24</c:v>
                </c:pt>
              </c:numCache>
            </c:numRef>
          </c:val>
          <c:smooth val="0"/>
        </c:ser>
        <c:ser>
          <c:idx val="6"/>
          <c:order val="6"/>
          <c:tx>
            <c:strRef>
              <c:f>Sheet1!$H$1</c:f>
              <c:strCache>
                <c:ptCount val="1"/>
                <c:pt idx="0">
                  <c:v>Family</c:v>
                </c:pt>
              </c:strCache>
            </c:strRef>
          </c:tx>
          <c:spPr>
            <a:ln w="38100">
              <a:solidFill>
                <a:srgbClr val="C00000"/>
              </a:solidFill>
            </a:ln>
          </c:spPr>
          <c:marker>
            <c:symbol val="circle"/>
            <c:size val="9"/>
            <c:spPr>
              <a:solidFill>
                <a:srgbClr val="C00000"/>
              </a:solidFill>
              <a:ln>
                <a:solidFill>
                  <a:srgbClr val="C00000"/>
                </a:solidFill>
              </a:ln>
            </c:spPr>
          </c:marker>
          <c:dLbls>
            <c:numFmt formatCode="0%" sourceLinked="0"/>
            <c:dLblPos val="l"/>
            <c:showLegendKey val="0"/>
            <c:showVal val="1"/>
            <c:showCatName val="0"/>
            <c:showSerName val="0"/>
            <c:showPercent val="0"/>
            <c:showBubbleSize val="0"/>
            <c:showLeaderLines val="0"/>
          </c:dLbls>
          <c:cat>
            <c:strRef>
              <c:f>Sheet1!$A$2:$A$5</c:f>
              <c:strCache>
                <c:ptCount val="4"/>
                <c:pt idx="0">
                  <c:v>Baseline</c:v>
                </c:pt>
                <c:pt idx="1">
                  <c:v>3 months</c:v>
                </c:pt>
                <c:pt idx="2">
                  <c:v>6 months</c:v>
                </c:pt>
                <c:pt idx="3">
                  <c:v>9 months</c:v>
                </c:pt>
              </c:strCache>
            </c:strRef>
          </c:cat>
          <c:val>
            <c:numRef>
              <c:f>Sheet1!$H$2:$H$5</c:f>
              <c:numCache>
                <c:formatCode>General</c:formatCode>
                <c:ptCount val="4"/>
                <c:pt idx="0">
                  <c:v>0.51</c:v>
                </c:pt>
                <c:pt idx="1">
                  <c:v>0.41</c:v>
                </c:pt>
                <c:pt idx="2">
                  <c:v>0.4</c:v>
                </c:pt>
                <c:pt idx="3">
                  <c:v>0.38</c:v>
                </c:pt>
              </c:numCache>
            </c:numRef>
          </c:val>
          <c:smooth val="0"/>
        </c:ser>
        <c:dLbls>
          <c:showLegendKey val="0"/>
          <c:showVal val="1"/>
          <c:showCatName val="0"/>
          <c:showSerName val="0"/>
          <c:showPercent val="0"/>
          <c:showBubbleSize val="0"/>
        </c:dLbls>
        <c:marker val="1"/>
        <c:smooth val="0"/>
        <c:axId val="113223552"/>
        <c:axId val="113225088"/>
      </c:lineChart>
      <c:catAx>
        <c:axId val="113223552"/>
        <c:scaling>
          <c:orientation val="minMax"/>
        </c:scaling>
        <c:delete val="0"/>
        <c:axPos val="b"/>
        <c:majorTickMark val="out"/>
        <c:minorTickMark val="none"/>
        <c:tickLblPos val="nextTo"/>
        <c:crossAx val="113225088"/>
        <c:crosses val="autoZero"/>
        <c:auto val="1"/>
        <c:lblAlgn val="ctr"/>
        <c:lblOffset val="100"/>
        <c:noMultiLvlLbl val="0"/>
      </c:catAx>
      <c:valAx>
        <c:axId val="113225088"/>
        <c:scaling>
          <c:orientation val="minMax"/>
          <c:max val="0.8"/>
        </c:scaling>
        <c:delete val="0"/>
        <c:axPos val="l"/>
        <c:majorGridlines/>
        <c:title>
          <c:tx>
            <c:rich>
              <a:bodyPr rot="-5400000" vert="horz"/>
              <a:lstStyle/>
              <a:p>
                <a:pPr>
                  <a:defRPr/>
                </a:pPr>
                <a:r>
                  <a:rPr lang="en-US" dirty="0" smtClean="0"/>
                  <a:t>Percent Probability Domain Flagged</a:t>
                </a:r>
                <a:endParaRPr lang="en-US" dirty="0"/>
              </a:p>
            </c:rich>
          </c:tx>
          <c:layout/>
          <c:overlay val="0"/>
        </c:title>
        <c:numFmt formatCode="0%" sourceLinked="0"/>
        <c:majorTickMark val="out"/>
        <c:minorTickMark val="none"/>
        <c:tickLblPos val="nextTo"/>
        <c:crossAx val="113223552"/>
        <c:crosses val="autoZero"/>
        <c:crossBetween val="between"/>
        <c:majorUnit val="0.2"/>
      </c:valAx>
    </c:plotArea>
    <c:legend>
      <c:legendPos val="b"/>
      <c:layout/>
      <c:overlay val="0"/>
      <c:txPr>
        <a:bodyPr/>
        <a:lstStyle/>
        <a:p>
          <a:pPr>
            <a:defRPr sz="2000"/>
          </a:pPr>
          <a:endParaRPr lang="en-US"/>
        </a:p>
      </c:txPr>
    </c:legend>
    <c:plotVisOnly val="1"/>
    <c:dispBlanksAs val="gap"/>
    <c:showDLblsOverMax val="0"/>
  </c:chart>
  <c:spPr>
    <a:ln w="38100">
      <a:solidFill>
        <a:schemeClr val="tx1"/>
      </a:solidFill>
    </a:ln>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3200" dirty="0" smtClean="0"/>
              <a:t>QCS Tier for Matched PIHH Enrolled Patients at Intake (Baseline), 3 months, 6 months, and </a:t>
            </a:r>
          </a:p>
          <a:p>
            <a:pPr>
              <a:defRPr sz="2400"/>
            </a:pPr>
            <a:r>
              <a:rPr lang="en-US" sz="3200" dirty="0" smtClean="0"/>
              <a:t>9 months (7/1/13-6/30/14)</a:t>
            </a:r>
            <a:endParaRPr lang="en-US" sz="3200" dirty="0"/>
          </a:p>
        </c:rich>
      </c:tx>
      <c:layout/>
      <c:overlay val="0"/>
    </c:title>
    <c:autoTitleDeleted val="0"/>
    <c:plotArea>
      <c:layout/>
      <c:lineChart>
        <c:grouping val="standard"/>
        <c:varyColors val="0"/>
        <c:ser>
          <c:idx val="0"/>
          <c:order val="0"/>
          <c:tx>
            <c:strRef>
              <c:f>Sheet1!$B$1</c:f>
              <c:strCache>
                <c:ptCount val="1"/>
                <c:pt idx="0">
                  <c:v>Mild</c:v>
                </c:pt>
              </c:strCache>
            </c:strRef>
          </c:tx>
          <c:spPr>
            <a:ln w="38100">
              <a:solidFill>
                <a:srgbClr val="00B050"/>
              </a:solidFill>
            </a:ln>
          </c:spPr>
          <c:marker>
            <c:symbol val="circle"/>
            <c:size val="9"/>
            <c:spPr>
              <a:solidFill>
                <a:srgbClr val="00B050"/>
              </a:solidFill>
              <a:ln>
                <a:solidFill>
                  <a:srgbClr val="00B050"/>
                </a:solidFill>
              </a:ln>
            </c:spPr>
          </c:marker>
          <c:dLbls>
            <c:numFmt formatCode="0%" sourceLinked="0"/>
            <c:dLblPos val="l"/>
            <c:showLegendKey val="0"/>
            <c:showVal val="1"/>
            <c:showCatName val="0"/>
            <c:showSerName val="0"/>
            <c:showPercent val="0"/>
            <c:showBubbleSize val="0"/>
            <c:showLeaderLines val="0"/>
          </c:dLbls>
          <c:cat>
            <c:strRef>
              <c:f>Sheet1!$A$2:$A$5</c:f>
              <c:strCache>
                <c:ptCount val="4"/>
                <c:pt idx="0">
                  <c:v>Baseline</c:v>
                </c:pt>
                <c:pt idx="1">
                  <c:v>3 months</c:v>
                </c:pt>
                <c:pt idx="2">
                  <c:v>6 months</c:v>
                </c:pt>
                <c:pt idx="3">
                  <c:v>9 months</c:v>
                </c:pt>
              </c:strCache>
            </c:strRef>
          </c:cat>
          <c:val>
            <c:numRef>
              <c:f>Sheet1!$B$2:$B$5</c:f>
              <c:numCache>
                <c:formatCode>General</c:formatCode>
                <c:ptCount val="4"/>
                <c:pt idx="0">
                  <c:v>0.25</c:v>
                </c:pt>
                <c:pt idx="1">
                  <c:v>0.34</c:v>
                </c:pt>
                <c:pt idx="2">
                  <c:v>0.38</c:v>
                </c:pt>
                <c:pt idx="3">
                  <c:v>0.41</c:v>
                </c:pt>
              </c:numCache>
            </c:numRef>
          </c:val>
          <c:smooth val="0"/>
        </c:ser>
        <c:ser>
          <c:idx val="1"/>
          <c:order val="1"/>
          <c:tx>
            <c:strRef>
              <c:f>Sheet1!$C$1</c:f>
              <c:strCache>
                <c:ptCount val="1"/>
                <c:pt idx="0">
                  <c:v>Moderate</c:v>
                </c:pt>
              </c:strCache>
            </c:strRef>
          </c:tx>
          <c:spPr>
            <a:ln w="38100">
              <a:solidFill>
                <a:srgbClr val="FFC000"/>
              </a:solidFill>
            </a:ln>
          </c:spPr>
          <c:marker>
            <c:symbol val="circle"/>
            <c:size val="9"/>
            <c:spPr>
              <a:solidFill>
                <a:srgbClr val="FFC000"/>
              </a:solidFill>
              <a:ln>
                <a:solidFill>
                  <a:srgbClr val="FFC000"/>
                </a:solidFill>
              </a:ln>
            </c:spPr>
          </c:marker>
          <c:dLbls>
            <c:numFmt formatCode="0%" sourceLinked="0"/>
            <c:dLblPos val="l"/>
            <c:showLegendKey val="0"/>
            <c:showVal val="1"/>
            <c:showCatName val="0"/>
            <c:showSerName val="0"/>
            <c:showPercent val="0"/>
            <c:showBubbleSize val="0"/>
            <c:showLeaderLines val="0"/>
          </c:dLbls>
          <c:cat>
            <c:strRef>
              <c:f>Sheet1!$A$2:$A$5</c:f>
              <c:strCache>
                <c:ptCount val="4"/>
                <c:pt idx="0">
                  <c:v>Baseline</c:v>
                </c:pt>
                <c:pt idx="1">
                  <c:v>3 months</c:v>
                </c:pt>
                <c:pt idx="2">
                  <c:v>6 months</c:v>
                </c:pt>
                <c:pt idx="3">
                  <c:v>9 months</c:v>
                </c:pt>
              </c:strCache>
            </c:strRef>
          </c:cat>
          <c:val>
            <c:numRef>
              <c:f>Sheet1!$C$2:$C$5</c:f>
              <c:numCache>
                <c:formatCode>General</c:formatCode>
                <c:ptCount val="4"/>
                <c:pt idx="0">
                  <c:v>0.37</c:v>
                </c:pt>
                <c:pt idx="1">
                  <c:v>0.39</c:v>
                </c:pt>
                <c:pt idx="2">
                  <c:v>0.37</c:v>
                </c:pt>
                <c:pt idx="3">
                  <c:v>0.35</c:v>
                </c:pt>
              </c:numCache>
            </c:numRef>
          </c:val>
          <c:smooth val="0"/>
        </c:ser>
        <c:ser>
          <c:idx val="2"/>
          <c:order val="2"/>
          <c:tx>
            <c:strRef>
              <c:f>Sheet1!$D$1</c:f>
              <c:strCache>
                <c:ptCount val="1"/>
                <c:pt idx="0">
                  <c:v>Severe</c:v>
                </c:pt>
              </c:strCache>
            </c:strRef>
          </c:tx>
          <c:spPr>
            <a:ln w="38100">
              <a:solidFill>
                <a:srgbClr val="C00000"/>
              </a:solidFill>
            </a:ln>
          </c:spPr>
          <c:marker>
            <c:symbol val="circle"/>
            <c:size val="9"/>
            <c:spPr>
              <a:solidFill>
                <a:srgbClr val="C00000"/>
              </a:solidFill>
              <a:ln>
                <a:solidFill>
                  <a:srgbClr val="C00000"/>
                </a:solidFill>
              </a:ln>
            </c:spPr>
          </c:marker>
          <c:dLbls>
            <c:numFmt formatCode="0%" sourceLinked="0"/>
            <c:dLblPos val="l"/>
            <c:showLegendKey val="0"/>
            <c:showVal val="1"/>
            <c:showCatName val="0"/>
            <c:showSerName val="0"/>
            <c:showPercent val="0"/>
            <c:showBubbleSize val="0"/>
            <c:showLeaderLines val="0"/>
          </c:dLbls>
          <c:cat>
            <c:strRef>
              <c:f>Sheet1!$A$2:$A$5</c:f>
              <c:strCache>
                <c:ptCount val="4"/>
                <c:pt idx="0">
                  <c:v>Baseline</c:v>
                </c:pt>
                <c:pt idx="1">
                  <c:v>3 months</c:v>
                </c:pt>
                <c:pt idx="2">
                  <c:v>6 months</c:v>
                </c:pt>
                <c:pt idx="3">
                  <c:v>9 months</c:v>
                </c:pt>
              </c:strCache>
            </c:strRef>
          </c:cat>
          <c:val>
            <c:numRef>
              <c:f>Sheet1!$D$2:$D$5</c:f>
              <c:numCache>
                <c:formatCode>General</c:formatCode>
                <c:ptCount val="4"/>
                <c:pt idx="0">
                  <c:v>0.38</c:v>
                </c:pt>
                <c:pt idx="1">
                  <c:v>0.27</c:v>
                </c:pt>
                <c:pt idx="2">
                  <c:v>0.25</c:v>
                </c:pt>
                <c:pt idx="3">
                  <c:v>0.24</c:v>
                </c:pt>
              </c:numCache>
            </c:numRef>
          </c:val>
          <c:smooth val="0"/>
        </c:ser>
        <c:dLbls>
          <c:showLegendKey val="0"/>
          <c:showVal val="1"/>
          <c:showCatName val="0"/>
          <c:showSerName val="0"/>
          <c:showPercent val="0"/>
          <c:showBubbleSize val="0"/>
        </c:dLbls>
        <c:marker val="1"/>
        <c:smooth val="0"/>
        <c:axId val="113294336"/>
        <c:axId val="113836800"/>
      </c:lineChart>
      <c:catAx>
        <c:axId val="113294336"/>
        <c:scaling>
          <c:orientation val="minMax"/>
        </c:scaling>
        <c:delete val="0"/>
        <c:axPos val="b"/>
        <c:majorTickMark val="out"/>
        <c:minorTickMark val="none"/>
        <c:tickLblPos val="nextTo"/>
        <c:crossAx val="113836800"/>
        <c:crosses val="autoZero"/>
        <c:auto val="1"/>
        <c:lblAlgn val="ctr"/>
        <c:lblOffset val="100"/>
        <c:noMultiLvlLbl val="0"/>
      </c:catAx>
      <c:valAx>
        <c:axId val="113836800"/>
        <c:scaling>
          <c:orientation val="minMax"/>
          <c:max val="0.5"/>
        </c:scaling>
        <c:delete val="0"/>
        <c:axPos val="l"/>
        <c:majorGridlines/>
        <c:title>
          <c:tx>
            <c:rich>
              <a:bodyPr rot="-5400000" vert="horz"/>
              <a:lstStyle/>
              <a:p>
                <a:pPr>
                  <a:defRPr/>
                </a:pPr>
                <a:r>
                  <a:rPr lang="en-US" dirty="0" smtClean="0"/>
                  <a:t>Percent QCS Tier</a:t>
                </a:r>
                <a:endParaRPr lang="en-US" dirty="0"/>
              </a:p>
            </c:rich>
          </c:tx>
          <c:layout/>
          <c:overlay val="0"/>
        </c:title>
        <c:numFmt formatCode="0%" sourceLinked="0"/>
        <c:majorTickMark val="out"/>
        <c:minorTickMark val="none"/>
        <c:tickLblPos val="nextTo"/>
        <c:crossAx val="113294336"/>
        <c:crosses val="autoZero"/>
        <c:crossBetween val="between"/>
        <c:majorUnit val="0.1"/>
      </c:valAx>
    </c:plotArea>
    <c:legend>
      <c:legendPos val="b"/>
      <c:layout/>
      <c:overlay val="0"/>
      <c:txPr>
        <a:bodyPr/>
        <a:lstStyle/>
        <a:p>
          <a:pPr>
            <a:defRPr sz="2000"/>
          </a:pPr>
          <a:endParaRPr lang="en-US"/>
        </a:p>
      </c:txPr>
    </c:legend>
    <c:plotVisOnly val="1"/>
    <c:dispBlanksAs val="gap"/>
    <c:showDLblsOverMax val="0"/>
  </c:chart>
  <c:spPr>
    <a:ln w="38100">
      <a:solidFill>
        <a:schemeClr val="tx1"/>
      </a:solidFill>
    </a:ln>
  </c:spPr>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075" cy="3508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6CE85375-3D60-464D-A329-4E3387D5614D}" type="datetimeFigureOut">
              <a:rPr lang="en-US" smtClean="0"/>
              <a:t>10/1/2014</a:t>
            </a:fld>
            <a:endParaRPr lang="en-US"/>
          </a:p>
        </p:txBody>
      </p:sp>
      <p:sp>
        <p:nvSpPr>
          <p:cNvPr id="4" name="Slide Image Placeholder 3"/>
          <p:cNvSpPr>
            <a:spLocks noGrp="1" noRot="1" noChangeAspect="1"/>
          </p:cNvSpPr>
          <p:nvPr>
            <p:ph type="sldImg" idx="2"/>
          </p:nvPr>
        </p:nvSpPr>
        <p:spPr>
          <a:xfrm>
            <a:off x="2974975" y="525463"/>
            <a:ext cx="3346450" cy="2628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277" y="3330575"/>
            <a:ext cx="7435850" cy="31543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657975"/>
            <a:ext cx="4029075" cy="3508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738" y="6657975"/>
            <a:ext cx="4029075" cy="350838"/>
          </a:xfrm>
          <a:prstGeom prst="rect">
            <a:avLst/>
          </a:prstGeom>
        </p:spPr>
        <p:txBody>
          <a:bodyPr vert="horz" lIns="91440" tIns="45720" rIns="91440" bIns="45720" rtlCol="0" anchor="b"/>
          <a:lstStyle>
            <a:lvl1pPr algn="r">
              <a:defRPr sz="1200"/>
            </a:lvl1pPr>
          </a:lstStyle>
          <a:p>
            <a:fld id="{970BEEBD-5D51-44F2-A513-2A4EE62A98F8}" type="slidenum">
              <a:rPr lang="en-US" smtClean="0"/>
              <a:t>‹#›</a:t>
            </a:fld>
            <a:endParaRPr lang="en-US"/>
          </a:p>
        </p:txBody>
      </p:sp>
    </p:spTree>
    <p:extLst>
      <p:ext uri="{BB962C8B-B14F-4D97-AF65-F5344CB8AC3E}">
        <p14:creationId xmlns:p14="http://schemas.microsoft.com/office/powerpoint/2010/main" val="1969670318"/>
      </p:ext>
    </p:extLst>
  </p:cSld>
  <p:clrMap bg1="lt1" tx1="dk1" bg2="lt2" tx2="dk2" accent1="accent1" accent2="accent2" accent3="accent3" accent4="accent4" accent5="accent5" accent6="accent6" hlink="hlink" folHlink="folHlink"/>
  <p:notesStyle>
    <a:lvl1pPr marL="0" algn="l" defTabSz="1044976" rtl="0" eaLnBrk="1" latinLnBrk="0" hangingPunct="1">
      <a:defRPr sz="1400" kern="1200">
        <a:solidFill>
          <a:schemeClr val="tx1"/>
        </a:solidFill>
        <a:latin typeface="+mn-lt"/>
        <a:ea typeface="+mn-ea"/>
        <a:cs typeface="+mn-cs"/>
      </a:defRPr>
    </a:lvl1pPr>
    <a:lvl2pPr marL="522488" algn="l" defTabSz="1044976" rtl="0" eaLnBrk="1" latinLnBrk="0" hangingPunct="1">
      <a:defRPr sz="1400" kern="1200">
        <a:solidFill>
          <a:schemeClr val="tx1"/>
        </a:solidFill>
        <a:latin typeface="+mn-lt"/>
        <a:ea typeface="+mn-ea"/>
        <a:cs typeface="+mn-cs"/>
      </a:defRPr>
    </a:lvl2pPr>
    <a:lvl3pPr marL="1044976" algn="l" defTabSz="1044976" rtl="0" eaLnBrk="1" latinLnBrk="0" hangingPunct="1">
      <a:defRPr sz="1400" kern="1200">
        <a:solidFill>
          <a:schemeClr val="tx1"/>
        </a:solidFill>
        <a:latin typeface="+mn-lt"/>
        <a:ea typeface="+mn-ea"/>
        <a:cs typeface="+mn-cs"/>
      </a:defRPr>
    </a:lvl3pPr>
    <a:lvl4pPr marL="1567464" algn="l" defTabSz="1044976" rtl="0" eaLnBrk="1" latinLnBrk="0" hangingPunct="1">
      <a:defRPr sz="1400" kern="1200">
        <a:solidFill>
          <a:schemeClr val="tx1"/>
        </a:solidFill>
        <a:latin typeface="+mn-lt"/>
        <a:ea typeface="+mn-ea"/>
        <a:cs typeface="+mn-cs"/>
      </a:defRPr>
    </a:lvl4pPr>
    <a:lvl5pPr marL="2089953" algn="l" defTabSz="1044976" rtl="0" eaLnBrk="1" latinLnBrk="0" hangingPunct="1">
      <a:defRPr sz="1400" kern="1200">
        <a:solidFill>
          <a:schemeClr val="tx1"/>
        </a:solidFill>
        <a:latin typeface="+mn-lt"/>
        <a:ea typeface="+mn-ea"/>
        <a:cs typeface="+mn-cs"/>
      </a:defRPr>
    </a:lvl5pPr>
    <a:lvl6pPr marL="2612441" algn="l" defTabSz="1044976" rtl="0" eaLnBrk="1" latinLnBrk="0" hangingPunct="1">
      <a:defRPr sz="1400" kern="1200">
        <a:solidFill>
          <a:schemeClr val="tx1"/>
        </a:solidFill>
        <a:latin typeface="+mn-lt"/>
        <a:ea typeface="+mn-ea"/>
        <a:cs typeface="+mn-cs"/>
      </a:defRPr>
    </a:lvl6pPr>
    <a:lvl7pPr marL="3134929" algn="l" defTabSz="1044976" rtl="0" eaLnBrk="1" latinLnBrk="0" hangingPunct="1">
      <a:defRPr sz="1400" kern="1200">
        <a:solidFill>
          <a:schemeClr val="tx1"/>
        </a:solidFill>
        <a:latin typeface="+mn-lt"/>
        <a:ea typeface="+mn-ea"/>
        <a:cs typeface="+mn-cs"/>
      </a:defRPr>
    </a:lvl7pPr>
    <a:lvl8pPr marL="3657417" algn="l" defTabSz="1044976" rtl="0" eaLnBrk="1" latinLnBrk="0" hangingPunct="1">
      <a:defRPr sz="1400" kern="1200">
        <a:solidFill>
          <a:schemeClr val="tx1"/>
        </a:solidFill>
        <a:latin typeface="+mn-lt"/>
        <a:ea typeface="+mn-ea"/>
        <a:cs typeface="+mn-cs"/>
      </a:defRPr>
    </a:lvl8pPr>
    <a:lvl9pPr marL="4179905" algn="l" defTabSz="1044976"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1221" y="12499269"/>
            <a:ext cx="43523958" cy="8622594"/>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592" y="22798265"/>
            <a:ext cx="35845221" cy="10283472"/>
          </a:xfrm>
        </p:spPr>
        <p:txBody>
          <a:bodyPr/>
          <a:lstStyle>
            <a:lvl1pPr marL="0" indent="0" algn="ctr">
              <a:buNone/>
              <a:defRPr/>
            </a:lvl1pPr>
            <a:lvl2pPr marL="522488" indent="0" algn="ctr">
              <a:buNone/>
              <a:defRPr/>
            </a:lvl2pPr>
            <a:lvl3pPr marL="1044976" indent="0" algn="ctr">
              <a:buNone/>
              <a:defRPr/>
            </a:lvl3pPr>
            <a:lvl4pPr marL="1567464" indent="0" algn="ctr">
              <a:buNone/>
              <a:defRPr/>
            </a:lvl4pPr>
            <a:lvl5pPr marL="2089953" indent="0" algn="ctr">
              <a:buNone/>
              <a:defRPr/>
            </a:lvl5pPr>
            <a:lvl6pPr marL="2612441" indent="0" algn="ctr">
              <a:buNone/>
              <a:defRPr/>
            </a:lvl6pPr>
            <a:lvl7pPr marL="3134929" indent="0" algn="ctr">
              <a:buNone/>
              <a:defRPr/>
            </a:lvl7pPr>
            <a:lvl8pPr marL="3657417" indent="0" algn="ctr">
              <a:buNone/>
              <a:defRPr/>
            </a:lvl8pPr>
            <a:lvl9pPr marL="4179905"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E3ED675-C947-4CFD-81C2-864A3882CB68}" type="slidenum">
              <a:rPr lang="en-US" altLang="en-US"/>
              <a:pPr>
                <a:defRPr/>
              </a:pPr>
              <a:t>‹#›</a:t>
            </a:fld>
            <a:endParaRPr lang="en-US" altLang="en-US"/>
          </a:p>
        </p:txBody>
      </p:sp>
    </p:spTree>
    <p:extLst>
      <p:ext uri="{BB962C8B-B14F-4D97-AF65-F5344CB8AC3E}">
        <p14:creationId xmlns:p14="http://schemas.microsoft.com/office/powerpoint/2010/main" val="1171811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5610929-2B9B-4D2E-9FDA-52A710D4A82D}" type="slidenum">
              <a:rPr lang="en-US" altLang="en-US"/>
              <a:pPr>
                <a:defRPr/>
              </a:pPr>
              <a:t>‹#›</a:t>
            </a:fld>
            <a:endParaRPr lang="en-US" altLang="en-US"/>
          </a:p>
        </p:txBody>
      </p:sp>
    </p:spTree>
    <p:extLst>
      <p:ext uri="{BB962C8B-B14F-4D97-AF65-F5344CB8AC3E}">
        <p14:creationId xmlns:p14="http://schemas.microsoft.com/office/powerpoint/2010/main" val="2721650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5012" y="1610431"/>
            <a:ext cx="11521810" cy="3432933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59580" y="1610431"/>
            <a:ext cx="34387632" cy="3432933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7042998-B016-4197-93B5-5EB6A76385AC}" type="slidenum">
              <a:rPr lang="en-US" altLang="en-US"/>
              <a:pPr>
                <a:defRPr/>
              </a:pPr>
              <a:t>‹#›</a:t>
            </a:fld>
            <a:endParaRPr lang="en-US" altLang="en-US"/>
          </a:p>
        </p:txBody>
      </p:sp>
    </p:spTree>
    <p:extLst>
      <p:ext uri="{BB962C8B-B14F-4D97-AF65-F5344CB8AC3E}">
        <p14:creationId xmlns:p14="http://schemas.microsoft.com/office/powerpoint/2010/main" val="11300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2A7B28B-B1F2-4DB8-8CD6-28EB910E4095}" type="slidenum">
              <a:rPr lang="en-US" altLang="en-US"/>
              <a:pPr>
                <a:defRPr/>
              </a:pPr>
              <a:t>‹#›</a:t>
            </a:fld>
            <a:endParaRPr lang="en-US" altLang="en-US"/>
          </a:p>
        </p:txBody>
      </p:sp>
    </p:spTree>
    <p:extLst>
      <p:ext uri="{BB962C8B-B14F-4D97-AF65-F5344CB8AC3E}">
        <p14:creationId xmlns:p14="http://schemas.microsoft.com/office/powerpoint/2010/main" val="2708507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1" y="25854203"/>
            <a:ext cx="43525811" cy="7990063"/>
          </a:xfrm>
        </p:spPr>
        <p:txBody>
          <a:bodyPr anchor="t"/>
          <a:lstStyle>
            <a:lvl1pPr algn="l">
              <a:defRPr sz="46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1" y="17053102"/>
            <a:ext cx="43525811" cy="8801100"/>
          </a:xfrm>
        </p:spPr>
        <p:txBody>
          <a:bodyPr anchor="b"/>
          <a:lstStyle>
            <a:lvl1pPr marL="0" indent="0">
              <a:buNone/>
              <a:defRPr sz="2300"/>
            </a:lvl1pPr>
            <a:lvl2pPr marL="522488" indent="0">
              <a:buNone/>
              <a:defRPr sz="2100"/>
            </a:lvl2pPr>
            <a:lvl3pPr marL="1044976" indent="0">
              <a:buNone/>
              <a:defRPr sz="1800"/>
            </a:lvl3pPr>
            <a:lvl4pPr marL="1567464" indent="0">
              <a:buNone/>
              <a:defRPr sz="1600"/>
            </a:lvl4pPr>
            <a:lvl5pPr marL="2089953" indent="0">
              <a:buNone/>
              <a:defRPr sz="1600"/>
            </a:lvl5pPr>
            <a:lvl6pPr marL="2612441" indent="0">
              <a:buNone/>
              <a:defRPr sz="1600"/>
            </a:lvl6pPr>
            <a:lvl7pPr marL="3134929" indent="0">
              <a:buNone/>
              <a:defRPr sz="1600"/>
            </a:lvl7pPr>
            <a:lvl8pPr marL="3657417" indent="0">
              <a:buNone/>
              <a:defRPr sz="1600"/>
            </a:lvl8pPr>
            <a:lvl9pPr marL="4179905"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2CB73A2-ACFC-4D28-9D5A-3A1A624F03FB}" type="slidenum">
              <a:rPr lang="en-US" altLang="en-US"/>
              <a:pPr>
                <a:defRPr/>
              </a:pPr>
              <a:t>‹#›</a:t>
            </a:fld>
            <a:endParaRPr lang="en-US" altLang="en-US"/>
          </a:p>
        </p:txBody>
      </p:sp>
    </p:spTree>
    <p:extLst>
      <p:ext uri="{BB962C8B-B14F-4D97-AF65-F5344CB8AC3E}">
        <p14:creationId xmlns:p14="http://schemas.microsoft.com/office/powerpoint/2010/main" val="615175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59581" y="9387063"/>
            <a:ext cx="22954721" cy="26552702"/>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92102" y="9387063"/>
            <a:ext cx="22954721" cy="26552702"/>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580298C-9502-4BE9-9281-0E8A43AE4E63}" type="slidenum">
              <a:rPr lang="en-US" altLang="en-US"/>
              <a:pPr>
                <a:defRPr/>
              </a:pPr>
              <a:t>‹#›</a:t>
            </a:fld>
            <a:endParaRPr lang="en-US" altLang="en-US"/>
          </a:p>
        </p:txBody>
      </p:sp>
    </p:spTree>
    <p:extLst>
      <p:ext uri="{BB962C8B-B14F-4D97-AF65-F5344CB8AC3E}">
        <p14:creationId xmlns:p14="http://schemas.microsoft.com/office/powerpoint/2010/main" val="1942135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59579" y="9006771"/>
            <a:ext cx="22625050" cy="3752497"/>
          </a:xfrm>
        </p:spPr>
        <p:txBody>
          <a:bodyPr anchor="b"/>
          <a:lstStyle>
            <a:lvl1pPr marL="0" indent="0">
              <a:buNone/>
              <a:defRPr sz="2700" b="1"/>
            </a:lvl1pPr>
            <a:lvl2pPr marL="522488" indent="0">
              <a:buNone/>
              <a:defRPr sz="2300" b="1"/>
            </a:lvl2pPr>
            <a:lvl3pPr marL="1044976" indent="0">
              <a:buNone/>
              <a:defRPr sz="2100" b="1"/>
            </a:lvl3pPr>
            <a:lvl4pPr marL="1567464" indent="0">
              <a:buNone/>
              <a:defRPr sz="1800" b="1"/>
            </a:lvl4pPr>
            <a:lvl5pPr marL="2089953" indent="0">
              <a:buNone/>
              <a:defRPr sz="1800" b="1"/>
            </a:lvl5pPr>
            <a:lvl6pPr marL="2612441" indent="0">
              <a:buNone/>
              <a:defRPr sz="1800" b="1"/>
            </a:lvl6pPr>
            <a:lvl7pPr marL="3134929" indent="0">
              <a:buNone/>
              <a:defRPr sz="1800" b="1"/>
            </a:lvl7pPr>
            <a:lvl8pPr marL="3657417" indent="0">
              <a:buNone/>
              <a:defRPr sz="1800" b="1"/>
            </a:lvl8pPr>
            <a:lvl9pPr marL="4179905"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2559579" y="12759268"/>
            <a:ext cx="22625050" cy="23180499"/>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512" y="9006771"/>
            <a:ext cx="22634310" cy="3752497"/>
          </a:xfrm>
        </p:spPr>
        <p:txBody>
          <a:bodyPr anchor="b"/>
          <a:lstStyle>
            <a:lvl1pPr marL="0" indent="0">
              <a:buNone/>
              <a:defRPr sz="2700" b="1"/>
            </a:lvl1pPr>
            <a:lvl2pPr marL="522488" indent="0">
              <a:buNone/>
              <a:defRPr sz="2300" b="1"/>
            </a:lvl2pPr>
            <a:lvl3pPr marL="1044976" indent="0">
              <a:buNone/>
              <a:defRPr sz="2100" b="1"/>
            </a:lvl3pPr>
            <a:lvl4pPr marL="1567464" indent="0">
              <a:buNone/>
              <a:defRPr sz="1800" b="1"/>
            </a:lvl4pPr>
            <a:lvl5pPr marL="2089953" indent="0">
              <a:buNone/>
              <a:defRPr sz="1800" b="1"/>
            </a:lvl5pPr>
            <a:lvl6pPr marL="2612441" indent="0">
              <a:buNone/>
              <a:defRPr sz="1800" b="1"/>
            </a:lvl6pPr>
            <a:lvl7pPr marL="3134929" indent="0">
              <a:buNone/>
              <a:defRPr sz="1800" b="1"/>
            </a:lvl7pPr>
            <a:lvl8pPr marL="3657417" indent="0">
              <a:buNone/>
              <a:defRPr sz="1800" b="1"/>
            </a:lvl8pPr>
            <a:lvl9pPr marL="4179905"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26012512" y="12759268"/>
            <a:ext cx="22634310" cy="23180499"/>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42EFEF28-7AFF-4A78-8A2D-C280F2EBBD1D}" type="slidenum">
              <a:rPr lang="en-US" altLang="en-US"/>
              <a:pPr>
                <a:defRPr/>
              </a:pPr>
              <a:t>‹#›</a:t>
            </a:fld>
            <a:endParaRPr lang="en-US" altLang="en-US"/>
          </a:p>
        </p:txBody>
      </p:sp>
    </p:spTree>
    <p:extLst>
      <p:ext uri="{BB962C8B-B14F-4D97-AF65-F5344CB8AC3E}">
        <p14:creationId xmlns:p14="http://schemas.microsoft.com/office/powerpoint/2010/main" val="2655343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31669E3E-7223-403C-9873-7FD59C53BEFD}" type="slidenum">
              <a:rPr lang="en-US" altLang="en-US"/>
              <a:pPr>
                <a:defRPr/>
              </a:pPr>
              <a:t>‹#›</a:t>
            </a:fld>
            <a:endParaRPr lang="en-US" altLang="en-US"/>
          </a:p>
        </p:txBody>
      </p:sp>
    </p:spTree>
    <p:extLst>
      <p:ext uri="{BB962C8B-B14F-4D97-AF65-F5344CB8AC3E}">
        <p14:creationId xmlns:p14="http://schemas.microsoft.com/office/powerpoint/2010/main" val="3648754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581B4C90-A5A8-4B25-B8C2-6C6830C5D562}" type="slidenum">
              <a:rPr lang="en-US" altLang="en-US"/>
              <a:pPr>
                <a:defRPr/>
              </a:pPr>
              <a:t>‹#›</a:t>
            </a:fld>
            <a:endParaRPr lang="en-US" altLang="en-US"/>
          </a:p>
        </p:txBody>
      </p:sp>
    </p:spTree>
    <p:extLst>
      <p:ext uri="{BB962C8B-B14F-4D97-AF65-F5344CB8AC3E}">
        <p14:creationId xmlns:p14="http://schemas.microsoft.com/office/powerpoint/2010/main" val="3623208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59579" y="1602669"/>
            <a:ext cx="16846550" cy="6816196"/>
          </a:xfrm>
        </p:spPr>
        <p:txBody>
          <a:bodyPr anchor="b"/>
          <a:lstStyle>
            <a:lvl1pPr algn="l">
              <a:defRPr sz="2300" b="1"/>
            </a:lvl1pPr>
          </a:lstStyle>
          <a:p>
            <a:r>
              <a:rPr lang="en-US" smtClean="0"/>
              <a:t>Click to edit Master title style</a:t>
            </a:r>
            <a:endParaRPr lang="en-US"/>
          </a:p>
        </p:txBody>
      </p:sp>
      <p:sp>
        <p:nvSpPr>
          <p:cNvPr id="3" name="Content Placeholder 2"/>
          <p:cNvSpPr>
            <a:spLocks noGrp="1"/>
          </p:cNvSpPr>
          <p:nvPr>
            <p:ph idx="1"/>
          </p:nvPr>
        </p:nvSpPr>
        <p:spPr>
          <a:xfrm>
            <a:off x="20021021" y="1602669"/>
            <a:ext cx="28625800" cy="34337096"/>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59579" y="8418865"/>
            <a:ext cx="16846550" cy="27520900"/>
          </a:xfrm>
        </p:spPr>
        <p:txBody>
          <a:bodyPr/>
          <a:lstStyle>
            <a:lvl1pPr marL="0" indent="0">
              <a:buNone/>
              <a:defRPr sz="1600"/>
            </a:lvl1pPr>
            <a:lvl2pPr marL="522488" indent="0">
              <a:buNone/>
              <a:defRPr sz="1400"/>
            </a:lvl2pPr>
            <a:lvl3pPr marL="1044976" indent="0">
              <a:buNone/>
              <a:defRPr sz="1100"/>
            </a:lvl3pPr>
            <a:lvl4pPr marL="1567464" indent="0">
              <a:buNone/>
              <a:defRPr sz="1000"/>
            </a:lvl4pPr>
            <a:lvl5pPr marL="2089953" indent="0">
              <a:buNone/>
              <a:defRPr sz="1000"/>
            </a:lvl5pPr>
            <a:lvl6pPr marL="2612441" indent="0">
              <a:buNone/>
              <a:defRPr sz="1000"/>
            </a:lvl6pPr>
            <a:lvl7pPr marL="3134929" indent="0">
              <a:buNone/>
              <a:defRPr sz="1000"/>
            </a:lvl7pPr>
            <a:lvl8pPr marL="3657417" indent="0">
              <a:buNone/>
              <a:defRPr sz="1000"/>
            </a:lvl8pPr>
            <a:lvl9pPr marL="4179905"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0A28557-BC96-4115-A20D-68EEE6297CDC}" type="slidenum">
              <a:rPr lang="en-US" altLang="en-US"/>
              <a:pPr>
                <a:defRPr/>
              </a:pPr>
              <a:t>‹#›</a:t>
            </a:fld>
            <a:endParaRPr lang="en-US" altLang="en-US"/>
          </a:p>
        </p:txBody>
      </p:sp>
    </p:spTree>
    <p:extLst>
      <p:ext uri="{BB962C8B-B14F-4D97-AF65-F5344CB8AC3E}">
        <p14:creationId xmlns:p14="http://schemas.microsoft.com/office/powerpoint/2010/main" val="193609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441" y="28163133"/>
            <a:ext cx="30724210" cy="3325637"/>
          </a:xfrm>
        </p:spPr>
        <p:txBody>
          <a:bodyPr anchor="b"/>
          <a:lstStyle>
            <a:lvl1pPr algn="l">
              <a:defRPr sz="2300" b="1"/>
            </a:lvl1pPr>
          </a:lstStyle>
          <a:p>
            <a:r>
              <a:rPr lang="en-US" smtClean="0"/>
              <a:t>Click to edit Master title style</a:t>
            </a:r>
            <a:endParaRPr lang="en-US"/>
          </a:p>
        </p:txBody>
      </p:sp>
      <p:sp>
        <p:nvSpPr>
          <p:cNvPr id="3" name="Picture Placeholder 2"/>
          <p:cNvSpPr>
            <a:spLocks noGrp="1"/>
          </p:cNvSpPr>
          <p:nvPr>
            <p:ph type="pic" idx="1"/>
          </p:nvPr>
        </p:nvSpPr>
        <p:spPr>
          <a:xfrm>
            <a:off x="10036441" y="3595336"/>
            <a:ext cx="30724210" cy="24138995"/>
          </a:xfrm>
        </p:spPr>
        <p:txBody>
          <a:bodyPr/>
          <a:lstStyle>
            <a:lvl1pPr marL="0" indent="0">
              <a:buNone/>
              <a:defRPr sz="3700"/>
            </a:lvl1pPr>
            <a:lvl2pPr marL="522488" indent="0">
              <a:buNone/>
              <a:defRPr sz="3200"/>
            </a:lvl2pPr>
            <a:lvl3pPr marL="1044976" indent="0">
              <a:buNone/>
              <a:defRPr sz="2700"/>
            </a:lvl3pPr>
            <a:lvl4pPr marL="1567464" indent="0">
              <a:buNone/>
              <a:defRPr sz="2300"/>
            </a:lvl4pPr>
            <a:lvl5pPr marL="2089953" indent="0">
              <a:buNone/>
              <a:defRPr sz="2300"/>
            </a:lvl5pPr>
            <a:lvl6pPr marL="2612441" indent="0">
              <a:buNone/>
              <a:defRPr sz="2300"/>
            </a:lvl6pPr>
            <a:lvl7pPr marL="3134929" indent="0">
              <a:buNone/>
              <a:defRPr sz="2300"/>
            </a:lvl7pPr>
            <a:lvl8pPr marL="3657417" indent="0">
              <a:buNone/>
              <a:defRPr sz="2300"/>
            </a:lvl8pPr>
            <a:lvl9pPr marL="4179905" indent="0">
              <a:buNone/>
              <a:defRPr sz="2300"/>
            </a:lvl9pPr>
          </a:lstStyle>
          <a:p>
            <a:pPr lvl="0"/>
            <a:endParaRPr lang="en-US" noProof="0" smtClean="0"/>
          </a:p>
        </p:txBody>
      </p:sp>
      <p:sp>
        <p:nvSpPr>
          <p:cNvPr id="4" name="Text Placeholder 3"/>
          <p:cNvSpPr>
            <a:spLocks noGrp="1"/>
          </p:cNvSpPr>
          <p:nvPr>
            <p:ph type="body" sz="half" idx="2"/>
          </p:nvPr>
        </p:nvSpPr>
        <p:spPr>
          <a:xfrm>
            <a:off x="10036441" y="31488770"/>
            <a:ext cx="30724210" cy="4720695"/>
          </a:xfrm>
        </p:spPr>
        <p:txBody>
          <a:bodyPr/>
          <a:lstStyle>
            <a:lvl1pPr marL="0" indent="0">
              <a:buNone/>
              <a:defRPr sz="1600"/>
            </a:lvl1pPr>
            <a:lvl2pPr marL="522488" indent="0">
              <a:buNone/>
              <a:defRPr sz="1400"/>
            </a:lvl2pPr>
            <a:lvl3pPr marL="1044976" indent="0">
              <a:buNone/>
              <a:defRPr sz="1100"/>
            </a:lvl3pPr>
            <a:lvl4pPr marL="1567464" indent="0">
              <a:buNone/>
              <a:defRPr sz="1000"/>
            </a:lvl4pPr>
            <a:lvl5pPr marL="2089953" indent="0">
              <a:buNone/>
              <a:defRPr sz="1000"/>
            </a:lvl5pPr>
            <a:lvl6pPr marL="2612441" indent="0">
              <a:buNone/>
              <a:defRPr sz="1000"/>
            </a:lvl6pPr>
            <a:lvl7pPr marL="3134929" indent="0">
              <a:buNone/>
              <a:defRPr sz="1000"/>
            </a:lvl7pPr>
            <a:lvl8pPr marL="3657417" indent="0">
              <a:buNone/>
              <a:defRPr sz="1000"/>
            </a:lvl8pPr>
            <a:lvl9pPr marL="4179905"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BC9BA24-592E-4A58-9986-AAC38398EABC}" type="slidenum">
              <a:rPr lang="en-US" altLang="en-US"/>
              <a:pPr>
                <a:defRPr/>
              </a:pPr>
              <a:t>‹#›</a:t>
            </a:fld>
            <a:endParaRPr lang="en-US" altLang="en-US"/>
          </a:p>
        </p:txBody>
      </p:sp>
    </p:spTree>
    <p:extLst>
      <p:ext uri="{BB962C8B-B14F-4D97-AF65-F5344CB8AC3E}">
        <p14:creationId xmlns:p14="http://schemas.microsoft.com/office/powerpoint/2010/main" val="350500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59579" y="1610431"/>
            <a:ext cx="46087242" cy="670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01589" tIns="250794" rIns="501589" bIns="250794"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559579" y="9387063"/>
            <a:ext cx="46087242" cy="26552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01589" tIns="250794" rIns="501589" bIns="25079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2559579" y="36638265"/>
            <a:ext cx="11949642" cy="279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01589" tIns="250794" rIns="501589" bIns="250794" numCol="1" anchor="t" anchorCtr="0" compatLnSpc="1">
            <a:prstTxWarp prst="textNoShape">
              <a:avLst/>
            </a:prstTxWarp>
          </a:bodyPr>
          <a:lstStyle>
            <a:lvl1pPr algn="l" defTabSz="5016250">
              <a:defRPr sz="7700">
                <a:latin typeface="+mn-lt"/>
              </a:defRPr>
            </a:lvl1pPr>
          </a:lstStyle>
          <a:p>
            <a:pPr>
              <a:defRPr/>
            </a:pPr>
            <a:endParaRPr lang="en-US" altLang="en-US"/>
          </a:p>
        </p:txBody>
      </p:sp>
      <p:sp>
        <p:nvSpPr>
          <p:cNvPr id="1029" name="Rectangle 5"/>
          <p:cNvSpPr>
            <a:spLocks noGrp="1" noChangeArrowheads="1"/>
          </p:cNvSpPr>
          <p:nvPr>
            <p:ph type="ftr" sz="quarter" idx="3"/>
          </p:nvPr>
        </p:nvSpPr>
        <p:spPr bwMode="auto">
          <a:xfrm>
            <a:off x="17494779" y="36638265"/>
            <a:ext cx="16216842" cy="279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01589" tIns="250794" rIns="501589" bIns="250794" numCol="1" anchor="t" anchorCtr="0" compatLnSpc="1">
            <a:prstTxWarp prst="textNoShape">
              <a:avLst/>
            </a:prstTxWarp>
          </a:bodyPr>
          <a:lstStyle>
            <a:lvl1pPr defTabSz="5016250">
              <a:defRPr sz="7700">
                <a:latin typeface="+mn-lt"/>
              </a:defRPr>
            </a:lvl1pPr>
          </a:lstStyle>
          <a:p>
            <a:pPr>
              <a:defRPr/>
            </a:pPr>
            <a:endParaRPr lang="en-US" altLang="en-US"/>
          </a:p>
        </p:txBody>
      </p:sp>
      <p:sp>
        <p:nvSpPr>
          <p:cNvPr id="1030" name="Rectangle 6"/>
          <p:cNvSpPr>
            <a:spLocks noGrp="1" noChangeArrowheads="1"/>
          </p:cNvSpPr>
          <p:nvPr>
            <p:ph type="sldNum" sz="quarter" idx="4"/>
          </p:nvPr>
        </p:nvSpPr>
        <p:spPr bwMode="auto">
          <a:xfrm>
            <a:off x="36697179" y="36638265"/>
            <a:ext cx="11949642" cy="279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01589" tIns="250794" rIns="501589" bIns="250794" numCol="1" anchor="t" anchorCtr="0" compatLnSpc="1">
            <a:prstTxWarp prst="textNoShape">
              <a:avLst/>
            </a:prstTxWarp>
          </a:bodyPr>
          <a:lstStyle>
            <a:lvl1pPr algn="r" defTabSz="5016250">
              <a:defRPr sz="7700">
                <a:latin typeface="+mn-lt"/>
              </a:defRPr>
            </a:lvl1pPr>
          </a:lstStyle>
          <a:p>
            <a:pPr>
              <a:defRPr/>
            </a:pPr>
            <a:fld id="{8AEA72E3-203A-4614-BDEA-34AF8D9E76D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016250" rtl="0" eaLnBrk="0" fontAlgn="base" hangingPunct="0">
        <a:spcBef>
          <a:spcPct val="0"/>
        </a:spcBef>
        <a:spcAft>
          <a:spcPct val="0"/>
        </a:spcAft>
        <a:defRPr sz="24100">
          <a:solidFill>
            <a:schemeClr val="tx2"/>
          </a:solidFill>
          <a:latin typeface="+mj-lt"/>
          <a:ea typeface="+mj-ea"/>
          <a:cs typeface="+mj-cs"/>
        </a:defRPr>
      </a:lvl1pPr>
      <a:lvl2pPr algn="ctr" defTabSz="5016250" rtl="0" eaLnBrk="0" fontAlgn="base" hangingPunct="0">
        <a:spcBef>
          <a:spcPct val="0"/>
        </a:spcBef>
        <a:spcAft>
          <a:spcPct val="0"/>
        </a:spcAft>
        <a:defRPr sz="24100">
          <a:solidFill>
            <a:schemeClr val="tx2"/>
          </a:solidFill>
          <a:latin typeface="Arial" charset="0"/>
        </a:defRPr>
      </a:lvl2pPr>
      <a:lvl3pPr algn="ctr" defTabSz="5016250" rtl="0" eaLnBrk="0" fontAlgn="base" hangingPunct="0">
        <a:spcBef>
          <a:spcPct val="0"/>
        </a:spcBef>
        <a:spcAft>
          <a:spcPct val="0"/>
        </a:spcAft>
        <a:defRPr sz="24100">
          <a:solidFill>
            <a:schemeClr val="tx2"/>
          </a:solidFill>
          <a:latin typeface="Arial" charset="0"/>
        </a:defRPr>
      </a:lvl3pPr>
      <a:lvl4pPr algn="ctr" defTabSz="5016250" rtl="0" eaLnBrk="0" fontAlgn="base" hangingPunct="0">
        <a:spcBef>
          <a:spcPct val="0"/>
        </a:spcBef>
        <a:spcAft>
          <a:spcPct val="0"/>
        </a:spcAft>
        <a:defRPr sz="24100">
          <a:solidFill>
            <a:schemeClr val="tx2"/>
          </a:solidFill>
          <a:latin typeface="Arial" charset="0"/>
        </a:defRPr>
      </a:lvl4pPr>
      <a:lvl5pPr algn="ctr" defTabSz="5016250" rtl="0" eaLnBrk="0" fontAlgn="base" hangingPunct="0">
        <a:spcBef>
          <a:spcPct val="0"/>
        </a:spcBef>
        <a:spcAft>
          <a:spcPct val="0"/>
        </a:spcAft>
        <a:defRPr sz="24100">
          <a:solidFill>
            <a:schemeClr val="tx2"/>
          </a:solidFill>
          <a:latin typeface="Arial" charset="0"/>
        </a:defRPr>
      </a:lvl5pPr>
      <a:lvl6pPr marL="522488" algn="ctr" defTabSz="5016250" rtl="0" fontAlgn="base">
        <a:spcBef>
          <a:spcPct val="0"/>
        </a:spcBef>
        <a:spcAft>
          <a:spcPct val="0"/>
        </a:spcAft>
        <a:defRPr sz="24100">
          <a:solidFill>
            <a:schemeClr val="tx2"/>
          </a:solidFill>
          <a:latin typeface="Arial" charset="0"/>
        </a:defRPr>
      </a:lvl6pPr>
      <a:lvl7pPr marL="1044976" algn="ctr" defTabSz="5016250" rtl="0" fontAlgn="base">
        <a:spcBef>
          <a:spcPct val="0"/>
        </a:spcBef>
        <a:spcAft>
          <a:spcPct val="0"/>
        </a:spcAft>
        <a:defRPr sz="24100">
          <a:solidFill>
            <a:schemeClr val="tx2"/>
          </a:solidFill>
          <a:latin typeface="Arial" charset="0"/>
        </a:defRPr>
      </a:lvl7pPr>
      <a:lvl8pPr marL="1567464" algn="ctr" defTabSz="5016250" rtl="0" fontAlgn="base">
        <a:spcBef>
          <a:spcPct val="0"/>
        </a:spcBef>
        <a:spcAft>
          <a:spcPct val="0"/>
        </a:spcAft>
        <a:defRPr sz="24100">
          <a:solidFill>
            <a:schemeClr val="tx2"/>
          </a:solidFill>
          <a:latin typeface="Arial" charset="0"/>
        </a:defRPr>
      </a:lvl8pPr>
      <a:lvl9pPr marL="2089953" algn="ctr" defTabSz="5016250" rtl="0" fontAlgn="base">
        <a:spcBef>
          <a:spcPct val="0"/>
        </a:spcBef>
        <a:spcAft>
          <a:spcPct val="0"/>
        </a:spcAft>
        <a:defRPr sz="24100">
          <a:solidFill>
            <a:schemeClr val="tx2"/>
          </a:solidFill>
          <a:latin typeface="Arial" charset="0"/>
        </a:defRPr>
      </a:lvl9pPr>
    </p:titleStyle>
    <p:bodyStyle>
      <a:lvl1pPr marL="1881321" indent="-1881321" algn="l" defTabSz="5016250" rtl="0" eaLnBrk="0" fontAlgn="base" hangingPunct="0">
        <a:spcBef>
          <a:spcPct val="20000"/>
        </a:spcBef>
        <a:spcAft>
          <a:spcPct val="0"/>
        </a:spcAft>
        <a:buChar char="•"/>
        <a:defRPr sz="17600">
          <a:solidFill>
            <a:schemeClr val="tx1"/>
          </a:solidFill>
          <a:latin typeface="+mn-lt"/>
          <a:ea typeface="+mn-ea"/>
          <a:cs typeface="+mn-cs"/>
        </a:defRPr>
      </a:lvl1pPr>
      <a:lvl2pPr marL="4074682" indent="-1567464" algn="l" defTabSz="5016250" rtl="0" eaLnBrk="0" fontAlgn="base" hangingPunct="0">
        <a:spcBef>
          <a:spcPct val="20000"/>
        </a:spcBef>
        <a:spcAft>
          <a:spcPct val="0"/>
        </a:spcAft>
        <a:buChar char="–"/>
        <a:defRPr sz="15300">
          <a:solidFill>
            <a:schemeClr val="tx1"/>
          </a:solidFill>
          <a:latin typeface="+mn-lt"/>
        </a:defRPr>
      </a:lvl2pPr>
      <a:lvl3pPr marL="6269858" indent="-1253609" algn="l" defTabSz="5016250" rtl="0" eaLnBrk="0" fontAlgn="base" hangingPunct="0">
        <a:spcBef>
          <a:spcPct val="20000"/>
        </a:spcBef>
        <a:spcAft>
          <a:spcPct val="0"/>
        </a:spcAft>
        <a:buChar char="•"/>
        <a:defRPr sz="13100">
          <a:solidFill>
            <a:schemeClr val="tx1"/>
          </a:solidFill>
          <a:latin typeface="+mn-lt"/>
        </a:defRPr>
      </a:lvl3pPr>
      <a:lvl4pPr marL="8777075" indent="-1253609" algn="l" defTabSz="5016250" rtl="0" eaLnBrk="0" fontAlgn="base" hangingPunct="0">
        <a:spcBef>
          <a:spcPct val="20000"/>
        </a:spcBef>
        <a:spcAft>
          <a:spcPct val="0"/>
        </a:spcAft>
        <a:buChar char="–"/>
        <a:defRPr sz="11000">
          <a:solidFill>
            <a:schemeClr val="tx1"/>
          </a:solidFill>
          <a:latin typeface="+mn-lt"/>
        </a:defRPr>
      </a:lvl4pPr>
      <a:lvl5pPr marL="11286108" indent="-1253609" algn="l" defTabSz="5016250" rtl="0" eaLnBrk="0" fontAlgn="base" hangingPunct="0">
        <a:spcBef>
          <a:spcPct val="20000"/>
        </a:spcBef>
        <a:spcAft>
          <a:spcPct val="0"/>
        </a:spcAft>
        <a:buChar char="»"/>
        <a:defRPr sz="11000">
          <a:solidFill>
            <a:schemeClr val="tx1"/>
          </a:solidFill>
          <a:latin typeface="+mn-lt"/>
        </a:defRPr>
      </a:lvl5pPr>
      <a:lvl6pPr marL="11808596" indent="-1253609" algn="l" defTabSz="5016250" rtl="0" fontAlgn="base">
        <a:spcBef>
          <a:spcPct val="20000"/>
        </a:spcBef>
        <a:spcAft>
          <a:spcPct val="0"/>
        </a:spcAft>
        <a:buChar char="»"/>
        <a:defRPr sz="11000">
          <a:solidFill>
            <a:schemeClr val="tx1"/>
          </a:solidFill>
          <a:latin typeface="+mn-lt"/>
        </a:defRPr>
      </a:lvl6pPr>
      <a:lvl7pPr marL="12331084" indent="-1253609" algn="l" defTabSz="5016250" rtl="0" fontAlgn="base">
        <a:spcBef>
          <a:spcPct val="20000"/>
        </a:spcBef>
        <a:spcAft>
          <a:spcPct val="0"/>
        </a:spcAft>
        <a:buChar char="»"/>
        <a:defRPr sz="11000">
          <a:solidFill>
            <a:schemeClr val="tx1"/>
          </a:solidFill>
          <a:latin typeface="+mn-lt"/>
        </a:defRPr>
      </a:lvl7pPr>
      <a:lvl8pPr marL="12853572" indent="-1253609" algn="l" defTabSz="5016250" rtl="0" fontAlgn="base">
        <a:spcBef>
          <a:spcPct val="20000"/>
        </a:spcBef>
        <a:spcAft>
          <a:spcPct val="0"/>
        </a:spcAft>
        <a:buChar char="»"/>
        <a:defRPr sz="11000">
          <a:solidFill>
            <a:schemeClr val="tx1"/>
          </a:solidFill>
          <a:latin typeface="+mn-lt"/>
        </a:defRPr>
      </a:lvl8pPr>
      <a:lvl9pPr marL="13376060" indent="-1253609" algn="l" defTabSz="5016250" rtl="0" fontAlgn="base">
        <a:spcBef>
          <a:spcPct val="20000"/>
        </a:spcBef>
        <a:spcAft>
          <a:spcPct val="0"/>
        </a:spcAft>
        <a:buChar char="»"/>
        <a:defRPr sz="11000">
          <a:solidFill>
            <a:schemeClr val="tx1"/>
          </a:solidFill>
          <a:latin typeface="+mn-lt"/>
        </a:defRPr>
      </a:lvl9pPr>
    </p:bodyStyle>
    <p:otherStyle>
      <a:defPPr>
        <a:defRPr lang="en-US"/>
      </a:defPPr>
      <a:lvl1pPr marL="0" algn="l" defTabSz="1044976" rtl="0" eaLnBrk="1" latinLnBrk="0" hangingPunct="1">
        <a:defRPr sz="2100" kern="1200">
          <a:solidFill>
            <a:schemeClr val="tx1"/>
          </a:solidFill>
          <a:latin typeface="+mn-lt"/>
          <a:ea typeface="+mn-ea"/>
          <a:cs typeface="+mn-cs"/>
        </a:defRPr>
      </a:lvl1pPr>
      <a:lvl2pPr marL="522488" algn="l" defTabSz="1044976" rtl="0" eaLnBrk="1" latinLnBrk="0" hangingPunct="1">
        <a:defRPr sz="2100" kern="1200">
          <a:solidFill>
            <a:schemeClr val="tx1"/>
          </a:solidFill>
          <a:latin typeface="+mn-lt"/>
          <a:ea typeface="+mn-ea"/>
          <a:cs typeface="+mn-cs"/>
        </a:defRPr>
      </a:lvl2pPr>
      <a:lvl3pPr marL="1044976" algn="l" defTabSz="1044976" rtl="0" eaLnBrk="1" latinLnBrk="0" hangingPunct="1">
        <a:defRPr sz="2100" kern="1200">
          <a:solidFill>
            <a:schemeClr val="tx1"/>
          </a:solidFill>
          <a:latin typeface="+mn-lt"/>
          <a:ea typeface="+mn-ea"/>
          <a:cs typeface="+mn-cs"/>
        </a:defRPr>
      </a:lvl3pPr>
      <a:lvl4pPr marL="1567464" algn="l" defTabSz="1044976" rtl="0" eaLnBrk="1" latinLnBrk="0" hangingPunct="1">
        <a:defRPr sz="2100" kern="1200">
          <a:solidFill>
            <a:schemeClr val="tx1"/>
          </a:solidFill>
          <a:latin typeface="+mn-lt"/>
          <a:ea typeface="+mn-ea"/>
          <a:cs typeface="+mn-cs"/>
        </a:defRPr>
      </a:lvl4pPr>
      <a:lvl5pPr marL="2089953" algn="l" defTabSz="1044976" rtl="0" eaLnBrk="1" latinLnBrk="0" hangingPunct="1">
        <a:defRPr sz="2100" kern="1200">
          <a:solidFill>
            <a:schemeClr val="tx1"/>
          </a:solidFill>
          <a:latin typeface="+mn-lt"/>
          <a:ea typeface="+mn-ea"/>
          <a:cs typeface="+mn-cs"/>
        </a:defRPr>
      </a:lvl5pPr>
      <a:lvl6pPr marL="2612441" algn="l" defTabSz="1044976" rtl="0" eaLnBrk="1" latinLnBrk="0" hangingPunct="1">
        <a:defRPr sz="2100" kern="1200">
          <a:solidFill>
            <a:schemeClr val="tx1"/>
          </a:solidFill>
          <a:latin typeface="+mn-lt"/>
          <a:ea typeface="+mn-ea"/>
          <a:cs typeface="+mn-cs"/>
        </a:defRPr>
      </a:lvl6pPr>
      <a:lvl7pPr marL="3134929" algn="l" defTabSz="1044976" rtl="0" eaLnBrk="1" latinLnBrk="0" hangingPunct="1">
        <a:defRPr sz="2100" kern="1200">
          <a:solidFill>
            <a:schemeClr val="tx1"/>
          </a:solidFill>
          <a:latin typeface="+mn-lt"/>
          <a:ea typeface="+mn-ea"/>
          <a:cs typeface="+mn-cs"/>
        </a:defRPr>
      </a:lvl7pPr>
      <a:lvl8pPr marL="3657417" algn="l" defTabSz="1044976" rtl="0" eaLnBrk="1" latinLnBrk="0" hangingPunct="1">
        <a:defRPr sz="2100" kern="1200">
          <a:solidFill>
            <a:schemeClr val="tx1"/>
          </a:solidFill>
          <a:latin typeface="+mn-lt"/>
          <a:ea typeface="+mn-ea"/>
          <a:cs typeface="+mn-cs"/>
        </a:defRPr>
      </a:lvl8pPr>
      <a:lvl9pPr marL="4179905" algn="l" defTabSz="104497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image" Target="../media/image3.jpe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ext Box 474"/>
          <p:cNvSpPr txBox="1">
            <a:spLocks noChangeArrowheads="1"/>
          </p:cNvSpPr>
          <p:nvPr/>
        </p:nvSpPr>
        <p:spPr bwMode="auto">
          <a:xfrm>
            <a:off x="1039998" y="14020800"/>
            <a:ext cx="11887200" cy="13843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498" tIns="52249" rIns="104498" bIns="52249"/>
          <a:lstStyle>
            <a:lvl1pPr algn="l" defTabSz="4389438" eaLnBrk="0" hangingPunct="0">
              <a:spcBef>
                <a:spcPct val="20000"/>
              </a:spcBef>
              <a:buChar char="•"/>
              <a:defRPr sz="15400">
                <a:solidFill>
                  <a:schemeClr val="tx1"/>
                </a:solidFill>
                <a:latin typeface="Arial" charset="0"/>
              </a:defRPr>
            </a:lvl1pPr>
            <a:lvl2pPr marL="3565525" indent="-1371600" algn="l" defTabSz="4389438" eaLnBrk="0" hangingPunct="0">
              <a:spcBef>
                <a:spcPct val="20000"/>
              </a:spcBef>
              <a:buChar char="–"/>
              <a:defRPr sz="13400">
                <a:solidFill>
                  <a:schemeClr val="tx1"/>
                </a:solidFill>
                <a:latin typeface="Arial" charset="0"/>
              </a:defRPr>
            </a:lvl2pPr>
            <a:lvl3pPr marL="5486400" indent="-1096963" algn="l" defTabSz="4389438" eaLnBrk="0" hangingPunct="0">
              <a:spcBef>
                <a:spcPct val="20000"/>
              </a:spcBef>
              <a:buChar char="•"/>
              <a:defRPr sz="11500">
                <a:solidFill>
                  <a:schemeClr val="tx1"/>
                </a:solidFill>
                <a:latin typeface="Arial" charset="0"/>
              </a:defRPr>
            </a:lvl3pPr>
            <a:lvl4pPr marL="7680325" indent="-1096963" algn="l" defTabSz="4389438" eaLnBrk="0" hangingPunct="0">
              <a:spcBef>
                <a:spcPct val="20000"/>
              </a:spcBef>
              <a:buChar char="–"/>
              <a:defRPr sz="9600">
                <a:solidFill>
                  <a:schemeClr val="tx1"/>
                </a:solidFill>
                <a:latin typeface="Arial" charset="0"/>
              </a:defRPr>
            </a:lvl4pPr>
            <a:lvl5pPr marL="9875838" indent="-1096963" algn="l" defTabSz="4389438" eaLnBrk="0" hangingPunct="0">
              <a:spcBef>
                <a:spcPct val="20000"/>
              </a:spcBef>
              <a:buChar char="»"/>
              <a:defRPr sz="9600">
                <a:solidFill>
                  <a:schemeClr val="tx1"/>
                </a:solidFill>
                <a:latin typeface="Arial" charset="0"/>
              </a:defRPr>
            </a:lvl5pPr>
            <a:lvl6pPr marL="10333038" indent="-1096963" defTabSz="4389438" eaLnBrk="0" fontAlgn="base" hangingPunct="0">
              <a:spcBef>
                <a:spcPct val="20000"/>
              </a:spcBef>
              <a:spcAft>
                <a:spcPct val="0"/>
              </a:spcAft>
              <a:buChar char="»"/>
              <a:defRPr sz="9600">
                <a:solidFill>
                  <a:schemeClr val="tx1"/>
                </a:solidFill>
                <a:latin typeface="Arial" charset="0"/>
              </a:defRPr>
            </a:lvl6pPr>
            <a:lvl7pPr marL="10790238" indent="-1096963" defTabSz="4389438" eaLnBrk="0" fontAlgn="base" hangingPunct="0">
              <a:spcBef>
                <a:spcPct val="20000"/>
              </a:spcBef>
              <a:spcAft>
                <a:spcPct val="0"/>
              </a:spcAft>
              <a:buChar char="»"/>
              <a:defRPr sz="9600">
                <a:solidFill>
                  <a:schemeClr val="tx1"/>
                </a:solidFill>
                <a:latin typeface="Arial" charset="0"/>
              </a:defRPr>
            </a:lvl7pPr>
            <a:lvl8pPr marL="11247438" indent="-1096963" defTabSz="4389438" eaLnBrk="0" fontAlgn="base" hangingPunct="0">
              <a:spcBef>
                <a:spcPct val="20000"/>
              </a:spcBef>
              <a:spcAft>
                <a:spcPct val="0"/>
              </a:spcAft>
              <a:buChar char="»"/>
              <a:defRPr sz="9600">
                <a:solidFill>
                  <a:schemeClr val="tx1"/>
                </a:solidFill>
                <a:latin typeface="Arial" charset="0"/>
              </a:defRPr>
            </a:lvl8pPr>
            <a:lvl9pPr marL="11704638" indent="-1096963" defTabSz="4389438" eaLnBrk="0" fontAlgn="base" hangingPunct="0">
              <a:spcBef>
                <a:spcPct val="20000"/>
              </a:spcBef>
              <a:spcAft>
                <a:spcPct val="0"/>
              </a:spcAft>
              <a:buChar char="»"/>
              <a:defRPr sz="9600">
                <a:solidFill>
                  <a:schemeClr val="tx1"/>
                </a:solidFill>
                <a:latin typeface="Arial" charset="0"/>
              </a:defRPr>
            </a:lvl9pPr>
          </a:lstStyle>
          <a:p>
            <a:pPr eaLnBrk="1" hangingPunct="1">
              <a:spcBef>
                <a:spcPts val="1200"/>
              </a:spcBef>
              <a:buNone/>
            </a:pPr>
            <a:r>
              <a:rPr lang="en-US" altLang="en-US" sz="3400" dirty="0">
                <a:latin typeface="Arial" panose="020B0604020202020204" pitchFamily="34" charset="0"/>
                <a:cs typeface="Arial" panose="020B0604020202020204" pitchFamily="34" charset="0"/>
              </a:rPr>
              <a:t>The </a:t>
            </a:r>
            <a:r>
              <a:rPr lang="en-US" altLang="en-US" sz="3400" dirty="0" smtClean="0">
                <a:latin typeface="Arial" panose="020B0604020202020204" pitchFamily="34" charset="0"/>
                <a:cs typeface="Arial" panose="020B0604020202020204" pitchFamily="34" charset="0"/>
              </a:rPr>
              <a:t>Iowa Pediatric </a:t>
            </a:r>
            <a:r>
              <a:rPr lang="en-US" altLang="en-US" sz="3400" dirty="0">
                <a:latin typeface="Arial" panose="020B0604020202020204" pitchFamily="34" charset="0"/>
                <a:cs typeface="Arial" panose="020B0604020202020204" pitchFamily="34" charset="0"/>
              </a:rPr>
              <a:t>Integrated Health Home Program (PIHH) </a:t>
            </a:r>
            <a:r>
              <a:rPr lang="en-US" altLang="en-US" sz="3400" dirty="0" smtClean="0">
                <a:latin typeface="Arial" panose="020B0604020202020204" pitchFamily="34" charset="0"/>
                <a:cs typeface="Arial" panose="020B0604020202020204" pitchFamily="34" charset="0"/>
              </a:rPr>
              <a:t>is for children and youth, 0 to 18 years old, who are Medicaid eligible and have a Severe Emotional Disorder (SED) that includes a functional impairment.</a:t>
            </a:r>
          </a:p>
          <a:p>
            <a:pPr eaLnBrk="1" hangingPunct="1">
              <a:spcBef>
                <a:spcPts val="1200"/>
              </a:spcBef>
              <a:buNone/>
            </a:pPr>
            <a:r>
              <a:rPr lang="en-US" altLang="en-US" sz="3400" dirty="0" smtClean="0">
                <a:latin typeface="Arial" panose="020B0604020202020204" pitchFamily="34" charset="0"/>
                <a:cs typeface="Arial" panose="020B0604020202020204" pitchFamily="34" charset="0"/>
              </a:rPr>
              <a:t>The PIHH Program expands </a:t>
            </a:r>
            <a:r>
              <a:rPr lang="en-US" altLang="en-US" sz="3400" dirty="0">
                <a:latin typeface="Arial" panose="020B0604020202020204" pitchFamily="34" charset="0"/>
                <a:cs typeface="Arial" panose="020B0604020202020204" pitchFamily="34" charset="0"/>
              </a:rPr>
              <a:t>traditional health care to:</a:t>
            </a:r>
          </a:p>
          <a:p>
            <a:pPr marL="522488" indent="-522488" eaLnBrk="1" hangingPunct="1">
              <a:spcBef>
                <a:spcPts val="600"/>
              </a:spcBef>
              <a:buFont typeface="Wingdings" panose="05000000000000000000" pitchFamily="2" charset="2"/>
              <a:buChar char="v"/>
            </a:pPr>
            <a:r>
              <a:rPr lang="en-US" altLang="en-US" sz="3400" dirty="0" smtClean="0">
                <a:latin typeface="Arial" panose="020B0604020202020204" pitchFamily="34" charset="0"/>
                <a:cs typeface="Arial" panose="020B0604020202020204" pitchFamily="34" charset="0"/>
              </a:rPr>
              <a:t>Develop local Systems of Care</a:t>
            </a:r>
            <a:endParaRPr lang="en-US" altLang="en-US" sz="3400" dirty="0">
              <a:latin typeface="Arial" panose="020B0604020202020204" pitchFamily="34" charset="0"/>
              <a:cs typeface="Arial" panose="020B0604020202020204" pitchFamily="34" charset="0"/>
            </a:endParaRPr>
          </a:p>
          <a:p>
            <a:pPr marL="522488" indent="-522488" eaLnBrk="1" hangingPunct="1">
              <a:spcBef>
                <a:spcPts val="600"/>
              </a:spcBef>
              <a:buFont typeface="Wingdings" panose="05000000000000000000" pitchFamily="2" charset="2"/>
              <a:buChar char="v"/>
            </a:pPr>
            <a:r>
              <a:rPr lang="en-US" altLang="en-US" sz="3400" dirty="0">
                <a:latin typeface="Arial" panose="020B0604020202020204" pitchFamily="34" charset="0"/>
                <a:cs typeface="Arial" panose="020B0604020202020204" pitchFamily="34" charset="0"/>
              </a:rPr>
              <a:t>Enhance coordination of behavioral and physical health</a:t>
            </a:r>
          </a:p>
          <a:p>
            <a:pPr marL="522488" indent="-522488" eaLnBrk="1" hangingPunct="1">
              <a:spcBef>
                <a:spcPts val="600"/>
              </a:spcBef>
              <a:buFont typeface="Wingdings" panose="05000000000000000000" pitchFamily="2" charset="2"/>
              <a:buChar char="v"/>
            </a:pPr>
            <a:r>
              <a:rPr lang="en-US" altLang="en-US" sz="3400" dirty="0">
                <a:latin typeface="Arial" panose="020B0604020202020204" pitchFamily="34" charset="0"/>
                <a:cs typeface="Arial" panose="020B0604020202020204" pitchFamily="34" charset="0"/>
              </a:rPr>
              <a:t>Strengthen individual and </a:t>
            </a:r>
            <a:r>
              <a:rPr lang="en-US" altLang="en-US" sz="3400" dirty="0" smtClean="0">
                <a:latin typeface="Arial" panose="020B0604020202020204" pitchFamily="34" charset="0"/>
                <a:cs typeface="Arial" panose="020B0604020202020204" pitchFamily="34" charset="0"/>
              </a:rPr>
              <a:t>family </a:t>
            </a:r>
            <a:r>
              <a:rPr lang="en-US" altLang="en-US" sz="3400" dirty="0">
                <a:latin typeface="Arial" panose="020B0604020202020204" pitchFamily="34" charset="0"/>
                <a:cs typeface="Arial" panose="020B0604020202020204" pitchFamily="34" charset="0"/>
              </a:rPr>
              <a:t>supports</a:t>
            </a:r>
          </a:p>
          <a:p>
            <a:pPr marL="522488" indent="-522488" eaLnBrk="1" hangingPunct="1">
              <a:spcBef>
                <a:spcPts val="600"/>
              </a:spcBef>
              <a:buFont typeface="Wingdings" panose="05000000000000000000" pitchFamily="2" charset="2"/>
              <a:buChar char="v"/>
            </a:pPr>
            <a:r>
              <a:rPr lang="en-US" altLang="en-US" sz="3400" dirty="0" smtClean="0">
                <a:latin typeface="Arial" panose="020B0604020202020204" pitchFamily="34" charset="0"/>
                <a:cs typeface="Arial" panose="020B0604020202020204" pitchFamily="34" charset="0"/>
              </a:rPr>
              <a:t>Promote the Wraparound approach</a:t>
            </a:r>
            <a:endParaRPr lang="en-US" altLang="en-US" sz="3400" dirty="0">
              <a:latin typeface="Arial" panose="020B0604020202020204" pitchFamily="34" charset="0"/>
              <a:cs typeface="Arial" panose="020B0604020202020204" pitchFamily="34" charset="0"/>
            </a:endParaRPr>
          </a:p>
          <a:p>
            <a:pPr eaLnBrk="1" hangingPunct="1">
              <a:spcBef>
                <a:spcPts val="1200"/>
              </a:spcBef>
              <a:buNone/>
            </a:pPr>
            <a:r>
              <a:rPr lang="en-US" altLang="en-US" sz="3400" dirty="0" smtClean="0">
                <a:latin typeface="Arial" panose="020B0604020202020204" pitchFamily="34" charset="0"/>
                <a:cs typeface="Arial" panose="020B0604020202020204" pitchFamily="34" charset="0"/>
              </a:rPr>
              <a:t>Program </a:t>
            </a:r>
            <a:r>
              <a:rPr lang="en-US" altLang="en-US" sz="3400" dirty="0">
                <a:latin typeface="Arial" panose="020B0604020202020204" pitchFamily="34" charset="0"/>
                <a:cs typeface="Arial" panose="020B0604020202020204" pitchFamily="34" charset="0"/>
              </a:rPr>
              <a:t>activities include:</a:t>
            </a:r>
          </a:p>
          <a:p>
            <a:pPr marL="522488" indent="-522488" eaLnBrk="1" hangingPunct="1">
              <a:spcBef>
                <a:spcPts val="600"/>
              </a:spcBef>
              <a:buFont typeface="Wingdings" panose="05000000000000000000" pitchFamily="2" charset="2"/>
              <a:buChar char="v"/>
            </a:pPr>
            <a:r>
              <a:rPr lang="en-US" altLang="en-US" sz="3400" dirty="0">
                <a:latin typeface="Arial" panose="020B0604020202020204" pitchFamily="34" charset="0"/>
                <a:cs typeface="Arial" panose="020B0604020202020204" pitchFamily="34" charset="0"/>
              </a:rPr>
              <a:t>Family to f</a:t>
            </a:r>
            <a:r>
              <a:rPr lang="en-US" altLang="en-US" sz="3400" dirty="0" smtClean="0">
                <a:latin typeface="Arial" panose="020B0604020202020204" pitchFamily="34" charset="0"/>
                <a:cs typeface="Arial" panose="020B0604020202020204" pitchFamily="34" charset="0"/>
              </a:rPr>
              <a:t>amily </a:t>
            </a:r>
            <a:r>
              <a:rPr lang="en-US" altLang="en-US" sz="3400" dirty="0">
                <a:latin typeface="Arial" panose="020B0604020202020204" pitchFamily="34" charset="0"/>
                <a:cs typeface="Arial" panose="020B0604020202020204" pitchFamily="34" charset="0"/>
              </a:rPr>
              <a:t>peer support services</a:t>
            </a:r>
          </a:p>
          <a:p>
            <a:pPr marL="522488" indent="-522488" eaLnBrk="1" hangingPunct="1">
              <a:spcBef>
                <a:spcPts val="600"/>
              </a:spcBef>
              <a:buFont typeface="Wingdings" panose="05000000000000000000" pitchFamily="2" charset="2"/>
              <a:buChar char="v"/>
            </a:pPr>
            <a:r>
              <a:rPr lang="en-US" altLang="en-US" sz="3400" dirty="0">
                <a:latin typeface="Arial" panose="020B0604020202020204" pitchFamily="34" charset="0"/>
                <a:cs typeface="Arial" panose="020B0604020202020204" pitchFamily="34" charset="0"/>
              </a:rPr>
              <a:t>Community engagement and health promotion activities</a:t>
            </a:r>
          </a:p>
          <a:p>
            <a:pPr marL="522488" indent="-522488" eaLnBrk="1" hangingPunct="1">
              <a:spcBef>
                <a:spcPts val="600"/>
              </a:spcBef>
              <a:buFont typeface="Wingdings" panose="05000000000000000000" pitchFamily="2" charset="2"/>
              <a:buChar char="v"/>
            </a:pPr>
            <a:r>
              <a:rPr lang="en-US" altLang="en-US" sz="3400" dirty="0">
                <a:latin typeface="Arial" panose="020B0604020202020204" pitchFamily="34" charset="0"/>
                <a:cs typeface="Arial" panose="020B0604020202020204" pitchFamily="34" charset="0"/>
              </a:rPr>
              <a:t>Care coordination</a:t>
            </a:r>
          </a:p>
          <a:p>
            <a:pPr marL="522488" indent="-522488" eaLnBrk="1" hangingPunct="1">
              <a:spcBef>
                <a:spcPts val="600"/>
              </a:spcBef>
              <a:buFont typeface="Wingdings" panose="05000000000000000000" pitchFamily="2" charset="2"/>
              <a:buChar char="v"/>
            </a:pPr>
            <a:r>
              <a:rPr lang="en-US" altLang="en-US" sz="3400" dirty="0">
                <a:latin typeface="Arial" panose="020B0604020202020204" pitchFamily="34" charset="0"/>
                <a:cs typeface="Arial" panose="020B0604020202020204" pitchFamily="34" charset="0"/>
              </a:rPr>
              <a:t>Building linkages to community supports</a:t>
            </a:r>
          </a:p>
          <a:p>
            <a:pPr marL="522488" indent="-522488" eaLnBrk="1" hangingPunct="1">
              <a:spcBef>
                <a:spcPts val="600"/>
              </a:spcBef>
              <a:buFont typeface="Wingdings" panose="05000000000000000000" pitchFamily="2" charset="2"/>
              <a:buChar char="v"/>
            </a:pPr>
            <a:r>
              <a:rPr lang="en-US" altLang="en-US" sz="3400" dirty="0">
                <a:latin typeface="Arial" panose="020B0604020202020204" pitchFamily="34" charset="0"/>
                <a:cs typeface="Arial" panose="020B0604020202020204" pitchFamily="34" charset="0"/>
              </a:rPr>
              <a:t>Strengthening partnerships with primary care providers</a:t>
            </a:r>
          </a:p>
          <a:p>
            <a:pPr eaLnBrk="1" hangingPunct="1">
              <a:spcBef>
                <a:spcPts val="1200"/>
              </a:spcBef>
              <a:buNone/>
            </a:pPr>
            <a:r>
              <a:rPr lang="en-US" altLang="en-US" sz="3400" dirty="0">
                <a:latin typeface="Arial" panose="020B0604020202020204" pitchFamily="34" charset="0"/>
                <a:cs typeface="Arial" panose="020B0604020202020204" pitchFamily="34" charset="0"/>
              </a:rPr>
              <a:t>As of July 1, 2014, </a:t>
            </a:r>
            <a:r>
              <a:rPr lang="en-US" altLang="en-US" sz="3400" dirty="0" smtClean="0">
                <a:latin typeface="Arial" panose="020B0604020202020204" pitchFamily="34" charset="0"/>
                <a:cs typeface="Arial" panose="020B0604020202020204" pitchFamily="34" charset="0"/>
              </a:rPr>
              <a:t>30 </a:t>
            </a:r>
            <a:r>
              <a:rPr lang="en-US" altLang="en-US" sz="3400" dirty="0">
                <a:latin typeface="Arial" panose="020B0604020202020204" pitchFamily="34" charset="0"/>
                <a:cs typeface="Arial" panose="020B0604020202020204" pitchFamily="34" charset="0"/>
              </a:rPr>
              <a:t>agencies are </a:t>
            </a:r>
            <a:r>
              <a:rPr lang="en-US" altLang="en-US" sz="3400" dirty="0" smtClean="0">
                <a:latin typeface="Arial" panose="020B0604020202020204" pitchFamily="34" charset="0"/>
                <a:cs typeface="Arial" panose="020B0604020202020204" pitchFamily="34" charset="0"/>
              </a:rPr>
              <a:t>providing services </a:t>
            </a:r>
            <a:r>
              <a:rPr lang="en-US" altLang="en-US" sz="3400" dirty="0">
                <a:latin typeface="Arial" panose="020B0604020202020204" pitchFamily="34" charset="0"/>
                <a:cs typeface="Arial" panose="020B0604020202020204" pitchFamily="34" charset="0"/>
              </a:rPr>
              <a:t>to </a:t>
            </a:r>
            <a:r>
              <a:rPr lang="en-US" altLang="en-US" sz="3400" dirty="0" smtClean="0">
                <a:latin typeface="Arial" panose="020B0604020202020204" pitchFamily="34" charset="0"/>
                <a:cs typeface="Arial" panose="020B0604020202020204" pitchFamily="34" charset="0"/>
              </a:rPr>
              <a:t>children, youth, and their families across </a:t>
            </a:r>
            <a:r>
              <a:rPr lang="en-US" altLang="en-US" sz="3400" dirty="0">
                <a:latin typeface="Arial" panose="020B0604020202020204" pitchFamily="34" charset="0"/>
                <a:cs typeface="Arial" panose="020B0604020202020204" pitchFamily="34" charset="0"/>
              </a:rPr>
              <a:t>the state of Iowa</a:t>
            </a:r>
            <a:r>
              <a:rPr lang="en-US" altLang="en-US" sz="3200" dirty="0">
                <a:latin typeface="Arial" panose="020B0604020202020204" pitchFamily="34" charset="0"/>
                <a:cs typeface="Arial" panose="020B0604020202020204" pitchFamily="34" charset="0"/>
              </a:rPr>
              <a:t>. </a:t>
            </a:r>
          </a:p>
        </p:txBody>
      </p:sp>
      <p:sp>
        <p:nvSpPr>
          <p:cNvPr id="2050" name="Text Box 4"/>
          <p:cNvSpPr txBox="1">
            <a:spLocks noChangeArrowheads="1"/>
          </p:cNvSpPr>
          <p:nvPr/>
        </p:nvSpPr>
        <p:spPr bwMode="auto">
          <a:xfrm>
            <a:off x="1111250" y="886630"/>
            <a:ext cx="49377600" cy="3821920"/>
          </a:xfrm>
          <a:prstGeom prst="rect">
            <a:avLst/>
          </a:prstGeom>
          <a:solidFill>
            <a:schemeClr val="accent5"/>
          </a:solidFill>
          <a:ln>
            <a:noFill/>
          </a:ln>
          <a:extLst/>
        </p:spPr>
        <p:txBody>
          <a:bodyPr lIns="104498" tIns="52249" rIns="104498" bIns="52249">
            <a:spAutoFit/>
          </a:bodyPr>
          <a:lstStyle>
            <a:lvl1pPr algn="l" defTabSz="4389438" eaLnBrk="0" hangingPunct="0">
              <a:spcBef>
                <a:spcPct val="20000"/>
              </a:spcBef>
              <a:buChar char="•"/>
              <a:defRPr sz="15400">
                <a:solidFill>
                  <a:schemeClr val="tx1"/>
                </a:solidFill>
                <a:latin typeface="Arial" charset="0"/>
              </a:defRPr>
            </a:lvl1pPr>
            <a:lvl2pPr marL="3565525" indent="-1371600" algn="l" defTabSz="4389438" eaLnBrk="0" hangingPunct="0">
              <a:spcBef>
                <a:spcPct val="20000"/>
              </a:spcBef>
              <a:buChar char="–"/>
              <a:defRPr sz="13400">
                <a:solidFill>
                  <a:schemeClr val="tx1"/>
                </a:solidFill>
                <a:latin typeface="Arial" charset="0"/>
              </a:defRPr>
            </a:lvl2pPr>
            <a:lvl3pPr marL="5486400" indent="-1096963" algn="l" defTabSz="4389438" eaLnBrk="0" hangingPunct="0">
              <a:spcBef>
                <a:spcPct val="20000"/>
              </a:spcBef>
              <a:buChar char="•"/>
              <a:defRPr sz="11500">
                <a:solidFill>
                  <a:schemeClr val="tx1"/>
                </a:solidFill>
                <a:latin typeface="Arial" charset="0"/>
              </a:defRPr>
            </a:lvl3pPr>
            <a:lvl4pPr marL="7680325" indent="-1096963" algn="l" defTabSz="4389438" eaLnBrk="0" hangingPunct="0">
              <a:spcBef>
                <a:spcPct val="20000"/>
              </a:spcBef>
              <a:buChar char="–"/>
              <a:defRPr sz="9600">
                <a:solidFill>
                  <a:schemeClr val="tx1"/>
                </a:solidFill>
                <a:latin typeface="Arial" charset="0"/>
              </a:defRPr>
            </a:lvl4pPr>
            <a:lvl5pPr marL="9875838" indent="-1096963" algn="l" defTabSz="4389438" eaLnBrk="0" hangingPunct="0">
              <a:spcBef>
                <a:spcPct val="20000"/>
              </a:spcBef>
              <a:buChar char="»"/>
              <a:defRPr sz="9600">
                <a:solidFill>
                  <a:schemeClr val="tx1"/>
                </a:solidFill>
                <a:latin typeface="Arial" charset="0"/>
              </a:defRPr>
            </a:lvl5pPr>
            <a:lvl6pPr marL="10333038" indent="-1096963" defTabSz="4389438" eaLnBrk="0" fontAlgn="base" hangingPunct="0">
              <a:spcBef>
                <a:spcPct val="20000"/>
              </a:spcBef>
              <a:spcAft>
                <a:spcPct val="0"/>
              </a:spcAft>
              <a:buChar char="»"/>
              <a:defRPr sz="9600">
                <a:solidFill>
                  <a:schemeClr val="tx1"/>
                </a:solidFill>
                <a:latin typeface="Arial" charset="0"/>
              </a:defRPr>
            </a:lvl6pPr>
            <a:lvl7pPr marL="10790238" indent="-1096963" defTabSz="4389438" eaLnBrk="0" fontAlgn="base" hangingPunct="0">
              <a:spcBef>
                <a:spcPct val="20000"/>
              </a:spcBef>
              <a:spcAft>
                <a:spcPct val="0"/>
              </a:spcAft>
              <a:buChar char="»"/>
              <a:defRPr sz="9600">
                <a:solidFill>
                  <a:schemeClr val="tx1"/>
                </a:solidFill>
                <a:latin typeface="Arial" charset="0"/>
              </a:defRPr>
            </a:lvl7pPr>
            <a:lvl8pPr marL="11247438" indent="-1096963" defTabSz="4389438" eaLnBrk="0" fontAlgn="base" hangingPunct="0">
              <a:spcBef>
                <a:spcPct val="20000"/>
              </a:spcBef>
              <a:spcAft>
                <a:spcPct val="0"/>
              </a:spcAft>
              <a:buChar char="»"/>
              <a:defRPr sz="9600">
                <a:solidFill>
                  <a:schemeClr val="tx1"/>
                </a:solidFill>
                <a:latin typeface="Arial" charset="0"/>
              </a:defRPr>
            </a:lvl8pPr>
            <a:lvl9pPr marL="11704638" indent="-1096963" defTabSz="4389438" eaLnBrk="0" fontAlgn="base" hangingPunct="0">
              <a:spcBef>
                <a:spcPct val="20000"/>
              </a:spcBef>
              <a:spcAft>
                <a:spcPct val="0"/>
              </a:spcAft>
              <a:buChar char="»"/>
              <a:defRPr sz="9600">
                <a:solidFill>
                  <a:schemeClr val="tx1"/>
                </a:solidFill>
                <a:latin typeface="Arial" charset="0"/>
              </a:defRPr>
            </a:lvl9pPr>
          </a:lstStyle>
          <a:p>
            <a:pPr algn="ctr" eaLnBrk="1" hangingPunct="1">
              <a:spcBef>
                <a:spcPct val="50000"/>
              </a:spcBef>
              <a:buFontTx/>
              <a:buNone/>
            </a:pPr>
            <a:r>
              <a:rPr lang="en-US" altLang="en-US" sz="101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Children’s Mental Health Systems Integration: A System of Care Approach</a:t>
            </a:r>
          </a:p>
          <a:p>
            <a:pPr algn="ctr" eaLnBrk="1" hangingPunct="1">
              <a:spcBef>
                <a:spcPts val="686"/>
              </a:spcBef>
              <a:buNone/>
            </a:pPr>
            <a:r>
              <a:rPr lang="en-US" altLang="en-US" sz="4100" b="1" dirty="0">
                <a:solidFill>
                  <a:schemeClr val="bg1"/>
                </a:solidFill>
                <a:effectLst>
                  <a:outerShdw blurRad="38100" dist="38100" dir="2700000" algn="tl">
                    <a:srgbClr val="000000">
                      <a:alpha val="43137"/>
                    </a:srgbClr>
                  </a:outerShdw>
                </a:effectLst>
                <a:latin typeface="Cambria" pitchFamily="18" charset="0"/>
              </a:rPr>
              <a:t> </a:t>
            </a:r>
            <a:r>
              <a:rPr lang="en-US" altLang="en-US" sz="41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Debra Waldron, MD, MPH, FAAP; Vice-Chair of Health Policy, Professor of Pediatrics</a:t>
            </a:r>
          </a:p>
          <a:p>
            <a:pPr algn="ctr" eaLnBrk="1" hangingPunct="1">
              <a:spcBef>
                <a:spcPts val="686"/>
              </a:spcBef>
              <a:buNone/>
            </a:pPr>
            <a:r>
              <a:rPr lang="en-US" altLang="en-US" sz="41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Vickie Miene, MS, MA, LMHC; Executive Director, Center for Child Health Improvement &amp; Innovation</a:t>
            </a:r>
          </a:p>
          <a:p>
            <a:pPr algn="ctr" eaLnBrk="1" hangingPunct="1">
              <a:spcBef>
                <a:spcPts val="686"/>
              </a:spcBef>
              <a:buNone/>
            </a:pPr>
            <a:r>
              <a:rPr lang="en-US" altLang="en-US" sz="41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University of Iowa Children’s Hospital</a:t>
            </a:r>
          </a:p>
        </p:txBody>
      </p:sp>
      <p:sp>
        <p:nvSpPr>
          <p:cNvPr id="2051" name="Text Box 474"/>
          <p:cNvSpPr txBox="1">
            <a:spLocks noChangeArrowheads="1"/>
          </p:cNvSpPr>
          <p:nvPr/>
        </p:nvSpPr>
        <p:spPr bwMode="auto">
          <a:xfrm>
            <a:off x="1111250" y="6019800"/>
            <a:ext cx="11887200"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498" tIns="52249" rIns="104498" bIns="52249"/>
          <a:lstStyle>
            <a:lvl1pPr algn="l" defTabSz="4389438" eaLnBrk="0" hangingPunct="0">
              <a:spcBef>
                <a:spcPct val="20000"/>
              </a:spcBef>
              <a:buChar char="•"/>
              <a:defRPr sz="15400">
                <a:solidFill>
                  <a:schemeClr val="tx1"/>
                </a:solidFill>
                <a:latin typeface="Arial" charset="0"/>
              </a:defRPr>
            </a:lvl1pPr>
            <a:lvl2pPr marL="3565525" indent="-1371600" algn="l" defTabSz="4389438" eaLnBrk="0" hangingPunct="0">
              <a:spcBef>
                <a:spcPct val="20000"/>
              </a:spcBef>
              <a:buChar char="–"/>
              <a:defRPr sz="13400">
                <a:solidFill>
                  <a:schemeClr val="tx1"/>
                </a:solidFill>
                <a:latin typeface="Arial" charset="0"/>
              </a:defRPr>
            </a:lvl2pPr>
            <a:lvl3pPr marL="5486400" indent="-1096963" algn="l" defTabSz="4389438" eaLnBrk="0" hangingPunct="0">
              <a:spcBef>
                <a:spcPct val="20000"/>
              </a:spcBef>
              <a:buChar char="•"/>
              <a:defRPr sz="11500">
                <a:solidFill>
                  <a:schemeClr val="tx1"/>
                </a:solidFill>
                <a:latin typeface="Arial" charset="0"/>
              </a:defRPr>
            </a:lvl3pPr>
            <a:lvl4pPr marL="7680325" indent="-1096963" algn="l" defTabSz="4389438" eaLnBrk="0" hangingPunct="0">
              <a:spcBef>
                <a:spcPct val="20000"/>
              </a:spcBef>
              <a:buChar char="–"/>
              <a:defRPr sz="9600">
                <a:solidFill>
                  <a:schemeClr val="tx1"/>
                </a:solidFill>
                <a:latin typeface="Arial" charset="0"/>
              </a:defRPr>
            </a:lvl4pPr>
            <a:lvl5pPr marL="9875838" indent="-1096963" algn="l" defTabSz="4389438" eaLnBrk="0" hangingPunct="0">
              <a:spcBef>
                <a:spcPct val="20000"/>
              </a:spcBef>
              <a:buChar char="»"/>
              <a:defRPr sz="9600">
                <a:solidFill>
                  <a:schemeClr val="tx1"/>
                </a:solidFill>
                <a:latin typeface="Arial" charset="0"/>
              </a:defRPr>
            </a:lvl5pPr>
            <a:lvl6pPr marL="10333038" indent="-1096963" defTabSz="4389438" eaLnBrk="0" fontAlgn="base" hangingPunct="0">
              <a:spcBef>
                <a:spcPct val="20000"/>
              </a:spcBef>
              <a:spcAft>
                <a:spcPct val="0"/>
              </a:spcAft>
              <a:buChar char="»"/>
              <a:defRPr sz="9600">
                <a:solidFill>
                  <a:schemeClr val="tx1"/>
                </a:solidFill>
                <a:latin typeface="Arial" charset="0"/>
              </a:defRPr>
            </a:lvl6pPr>
            <a:lvl7pPr marL="10790238" indent="-1096963" defTabSz="4389438" eaLnBrk="0" fontAlgn="base" hangingPunct="0">
              <a:spcBef>
                <a:spcPct val="20000"/>
              </a:spcBef>
              <a:spcAft>
                <a:spcPct val="0"/>
              </a:spcAft>
              <a:buChar char="»"/>
              <a:defRPr sz="9600">
                <a:solidFill>
                  <a:schemeClr val="tx1"/>
                </a:solidFill>
                <a:latin typeface="Arial" charset="0"/>
              </a:defRPr>
            </a:lvl7pPr>
            <a:lvl8pPr marL="11247438" indent="-1096963" defTabSz="4389438" eaLnBrk="0" fontAlgn="base" hangingPunct="0">
              <a:spcBef>
                <a:spcPct val="20000"/>
              </a:spcBef>
              <a:spcAft>
                <a:spcPct val="0"/>
              </a:spcAft>
              <a:buChar char="»"/>
              <a:defRPr sz="9600">
                <a:solidFill>
                  <a:schemeClr val="tx1"/>
                </a:solidFill>
                <a:latin typeface="Arial" charset="0"/>
              </a:defRPr>
            </a:lvl8pPr>
            <a:lvl9pPr marL="11704638" indent="-1096963" defTabSz="4389438" eaLnBrk="0" fontAlgn="base" hangingPunct="0">
              <a:spcBef>
                <a:spcPct val="20000"/>
              </a:spcBef>
              <a:spcAft>
                <a:spcPct val="0"/>
              </a:spcAft>
              <a:buChar char="»"/>
              <a:defRPr sz="9600">
                <a:solidFill>
                  <a:schemeClr val="tx1"/>
                </a:solidFill>
                <a:latin typeface="Arial" charset="0"/>
              </a:defRPr>
            </a:lvl9pPr>
          </a:lstStyle>
          <a:p>
            <a:pPr marL="457200" indent="-457200" eaLnBrk="1" hangingPunct="1">
              <a:spcBef>
                <a:spcPts val="1828"/>
              </a:spcBef>
              <a:buFont typeface="Wingdings" panose="05000000000000000000" pitchFamily="2" charset="2"/>
              <a:buChar char="v"/>
            </a:pPr>
            <a:r>
              <a:rPr lang="en-US" altLang="en-US" sz="3400" dirty="0">
                <a:latin typeface="Arial" panose="020B0604020202020204" pitchFamily="34" charset="0"/>
                <a:cs typeface="Arial" panose="020B0604020202020204" pitchFamily="34" charset="0"/>
              </a:rPr>
              <a:t>One in five children, ages birth to 18 years old has a diagnosable mental health </a:t>
            </a:r>
            <a:r>
              <a:rPr lang="en-US" altLang="en-US" sz="3400" dirty="0" smtClean="0">
                <a:latin typeface="Arial" panose="020B0604020202020204" pitchFamily="34" charset="0"/>
                <a:cs typeface="Arial" panose="020B0604020202020204" pitchFamily="34" charset="0"/>
              </a:rPr>
              <a:t>disorder; one in ten children has </a:t>
            </a:r>
            <a:r>
              <a:rPr lang="en-US" altLang="en-US" sz="3400" dirty="0">
                <a:latin typeface="Arial" panose="020B0604020202020204" pitchFamily="34" charset="0"/>
                <a:cs typeface="Arial" panose="020B0604020202020204" pitchFamily="34" charset="0"/>
              </a:rPr>
              <a:t>a mental health challenge that is severe enough to impair their functioning at home, in school, or in the </a:t>
            </a:r>
            <a:r>
              <a:rPr lang="en-US" altLang="en-US" sz="3400" dirty="0" smtClean="0">
                <a:latin typeface="Arial" panose="020B0604020202020204" pitchFamily="34" charset="0"/>
                <a:cs typeface="Arial" panose="020B0604020202020204" pitchFamily="34" charset="0"/>
              </a:rPr>
              <a:t>community.</a:t>
            </a:r>
            <a:r>
              <a:rPr lang="en-US" altLang="en-US" sz="3400" baseline="30000" dirty="0" smtClean="0">
                <a:latin typeface="Arial" panose="020B0604020202020204" pitchFamily="34" charset="0"/>
                <a:cs typeface="Arial" panose="020B0604020202020204" pitchFamily="34" charset="0"/>
              </a:rPr>
              <a:t>1</a:t>
            </a:r>
            <a:r>
              <a:rPr lang="en-US" altLang="en-US" sz="3400" dirty="0" smtClean="0">
                <a:latin typeface="Arial" panose="020B0604020202020204" pitchFamily="34" charset="0"/>
                <a:cs typeface="Arial" panose="020B0604020202020204" pitchFamily="34" charset="0"/>
              </a:rPr>
              <a:t> </a:t>
            </a:r>
          </a:p>
          <a:p>
            <a:pPr marL="457200" indent="-457200" eaLnBrk="1" hangingPunct="1">
              <a:spcBef>
                <a:spcPts val="1200"/>
              </a:spcBef>
              <a:buFont typeface="Wingdings" panose="05000000000000000000" pitchFamily="2" charset="2"/>
              <a:buChar char="v"/>
            </a:pPr>
            <a:r>
              <a:rPr lang="en-US" altLang="en-US" sz="3400" dirty="0" smtClean="0">
                <a:latin typeface="Arial" panose="020B0604020202020204" pitchFamily="34" charset="0"/>
                <a:cs typeface="Arial" panose="020B0604020202020204" pitchFamily="34" charset="0"/>
              </a:rPr>
              <a:t>This </a:t>
            </a:r>
            <a:r>
              <a:rPr lang="en-US" altLang="en-US" sz="3400" dirty="0">
                <a:latin typeface="Arial" panose="020B0604020202020204" pitchFamily="34" charset="0"/>
                <a:cs typeface="Arial" panose="020B0604020202020204" pitchFamily="34" charset="0"/>
              </a:rPr>
              <a:t>makes </a:t>
            </a:r>
            <a:r>
              <a:rPr lang="en-US" altLang="en-US" sz="3400" dirty="0" smtClean="0">
                <a:latin typeface="Arial" panose="020B0604020202020204" pitchFamily="34" charset="0"/>
                <a:cs typeface="Arial" panose="020B0604020202020204" pitchFamily="34" charset="0"/>
              </a:rPr>
              <a:t>mental </a:t>
            </a:r>
            <a:r>
              <a:rPr lang="en-US" altLang="en-US" sz="3400" dirty="0">
                <a:latin typeface="Arial" panose="020B0604020202020204" pitchFamily="34" charset="0"/>
                <a:cs typeface="Arial" panose="020B0604020202020204" pitchFamily="34" charset="0"/>
              </a:rPr>
              <a:t>health the costliest condition of </a:t>
            </a:r>
            <a:r>
              <a:rPr lang="en-US" altLang="en-US" sz="3400" dirty="0" smtClean="0">
                <a:latin typeface="Arial" panose="020B0604020202020204" pitchFamily="34" charset="0"/>
                <a:cs typeface="Arial" panose="020B0604020202020204" pitchFamily="34" charset="0"/>
              </a:rPr>
              <a:t>childhood </a:t>
            </a:r>
            <a:r>
              <a:rPr lang="en-US" altLang="en-US" sz="3400" dirty="0">
                <a:latin typeface="Arial" panose="020B0604020202020204" pitchFamily="34" charset="0"/>
                <a:cs typeface="Arial" panose="020B0604020202020204" pitchFamily="34" charset="0"/>
              </a:rPr>
              <a:t>($8.9 billion per </a:t>
            </a:r>
            <a:r>
              <a:rPr lang="en-US" altLang="en-US" sz="3400" dirty="0" smtClean="0">
                <a:latin typeface="Arial" panose="020B0604020202020204" pitchFamily="34" charset="0"/>
                <a:cs typeface="Arial" panose="020B0604020202020204" pitchFamily="34" charset="0"/>
              </a:rPr>
              <a:t>year).</a:t>
            </a:r>
            <a:r>
              <a:rPr lang="en-US" altLang="en-US" sz="3400" baseline="30000" dirty="0" smtClean="0">
                <a:latin typeface="Arial" panose="020B0604020202020204" pitchFamily="34" charset="0"/>
                <a:cs typeface="Arial" panose="020B0604020202020204" pitchFamily="34" charset="0"/>
              </a:rPr>
              <a:t>2</a:t>
            </a:r>
            <a:endParaRPr lang="en-US" altLang="en-US" sz="3400" dirty="0" smtClean="0">
              <a:latin typeface="Arial" panose="020B0604020202020204" pitchFamily="34" charset="0"/>
              <a:cs typeface="Arial" panose="020B0604020202020204" pitchFamily="34" charset="0"/>
            </a:endParaRPr>
          </a:p>
          <a:p>
            <a:pPr marL="457200" indent="-457200" eaLnBrk="1" hangingPunct="1">
              <a:spcBef>
                <a:spcPts val="1200"/>
              </a:spcBef>
              <a:buFont typeface="Wingdings" panose="05000000000000000000" pitchFamily="2" charset="2"/>
              <a:buChar char="v"/>
            </a:pPr>
            <a:r>
              <a:rPr lang="en-US" altLang="en-US" sz="3400" dirty="0" smtClean="0">
                <a:latin typeface="Arial" panose="020B0604020202020204" pitchFamily="34" charset="0"/>
                <a:cs typeface="Arial" panose="020B0604020202020204" pitchFamily="34" charset="0"/>
              </a:rPr>
              <a:t>Traditionally</a:t>
            </a:r>
            <a:r>
              <a:rPr lang="en-US" altLang="en-US" sz="3400" dirty="0">
                <a:latin typeface="Arial" panose="020B0604020202020204" pitchFamily="34" charset="0"/>
                <a:cs typeface="Arial" panose="020B0604020202020204" pitchFamily="34" charset="0"/>
              </a:rPr>
              <a:t>, mental health services for children and youth have been delivered in silos, fragmented, and driven by professionals, not families. </a:t>
            </a:r>
            <a:endParaRPr lang="en-US" altLang="en-US" sz="3400" dirty="0" smtClean="0">
              <a:latin typeface="Arial" panose="020B0604020202020204" pitchFamily="34" charset="0"/>
              <a:cs typeface="Arial" panose="020B0604020202020204" pitchFamily="34" charset="0"/>
            </a:endParaRPr>
          </a:p>
          <a:p>
            <a:pPr marL="457200" indent="-457200" eaLnBrk="1" hangingPunct="1">
              <a:spcBef>
                <a:spcPts val="1200"/>
              </a:spcBef>
              <a:buFont typeface="Wingdings" panose="05000000000000000000" pitchFamily="2" charset="2"/>
              <a:buChar char="v"/>
            </a:pPr>
            <a:r>
              <a:rPr lang="en-US" altLang="en-US" sz="3400" dirty="0" smtClean="0">
                <a:latin typeface="Arial" panose="020B0604020202020204" pitchFamily="34" charset="0"/>
                <a:cs typeface="Arial" panose="020B0604020202020204" pitchFamily="34" charset="0"/>
              </a:rPr>
              <a:t>Services </a:t>
            </a:r>
            <a:r>
              <a:rPr lang="en-US" altLang="en-US" sz="3400" dirty="0">
                <a:latin typeface="Arial" panose="020B0604020202020204" pitchFamily="34" charset="0"/>
                <a:cs typeface="Arial" panose="020B0604020202020204" pitchFamily="34" charset="0"/>
              </a:rPr>
              <a:t>varied statewide and access </a:t>
            </a:r>
            <a:r>
              <a:rPr lang="en-US" altLang="en-US" sz="3400" dirty="0" smtClean="0">
                <a:latin typeface="Arial" panose="020B0604020202020204" pitchFamily="34" charset="0"/>
                <a:cs typeface="Arial" panose="020B0604020202020204" pitchFamily="34" charset="0"/>
              </a:rPr>
              <a:t>was </a:t>
            </a:r>
            <a:r>
              <a:rPr lang="en-US" altLang="en-US" sz="3400" dirty="0">
                <a:latin typeface="Arial" panose="020B0604020202020204" pitchFamily="34" charset="0"/>
                <a:cs typeface="Arial" panose="020B0604020202020204" pitchFamily="34" charset="0"/>
              </a:rPr>
              <a:t>limited by community and family resources</a:t>
            </a:r>
            <a:r>
              <a:rPr lang="en-US" altLang="en-US" sz="3400" dirty="0" smtClean="0">
                <a:latin typeface="Arial" panose="020B0604020202020204" pitchFamily="34" charset="0"/>
                <a:cs typeface="Arial" panose="020B0604020202020204" pitchFamily="34" charset="0"/>
              </a:rPr>
              <a:t>.</a:t>
            </a:r>
          </a:p>
        </p:txBody>
      </p:sp>
      <p:grpSp>
        <p:nvGrpSpPr>
          <p:cNvPr id="2052" name="Group 847"/>
          <p:cNvGrpSpPr>
            <a:grpSpLocks/>
          </p:cNvGrpSpPr>
          <p:nvPr/>
        </p:nvGrpSpPr>
        <p:grpSpPr bwMode="auto">
          <a:xfrm>
            <a:off x="1111250" y="4876800"/>
            <a:ext cx="11887200" cy="1097280"/>
            <a:chOff x="1152" y="2880"/>
            <a:chExt cx="8008" cy="576"/>
          </a:xfrm>
        </p:grpSpPr>
        <p:sp>
          <p:nvSpPr>
            <p:cNvPr id="2081" name="Text Box 476"/>
            <p:cNvSpPr txBox="1">
              <a:spLocks noChangeArrowheads="1"/>
            </p:cNvSpPr>
            <p:nvPr/>
          </p:nvSpPr>
          <p:spPr bwMode="auto">
            <a:xfrm>
              <a:off x="1152" y="2991"/>
              <a:ext cx="7912" cy="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algn="l" defTabSz="4389438" eaLnBrk="0" hangingPunct="0">
                <a:spcBef>
                  <a:spcPct val="20000"/>
                </a:spcBef>
                <a:buChar char="•"/>
                <a:defRPr sz="15400">
                  <a:solidFill>
                    <a:schemeClr val="tx1"/>
                  </a:solidFill>
                  <a:latin typeface="Arial" charset="0"/>
                </a:defRPr>
              </a:lvl1pPr>
              <a:lvl2pPr marL="3565525" indent="-1371600" algn="l" defTabSz="4389438" eaLnBrk="0" hangingPunct="0">
                <a:spcBef>
                  <a:spcPct val="20000"/>
                </a:spcBef>
                <a:buChar char="–"/>
                <a:defRPr sz="13400">
                  <a:solidFill>
                    <a:schemeClr val="tx1"/>
                  </a:solidFill>
                  <a:latin typeface="Arial" charset="0"/>
                </a:defRPr>
              </a:lvl2pPr>
              <a:lvl3pPr marL="5486400" indent="-1096963" algn="l" defTabSz="4389438" eaLnBrk="0" hangingPunct="0">
                <a:spcBef>
                  <a:spcPct val="20000"/>
                </a:spcBef>
                <a:buChar char="•"/>
                <a:defRPr sz="11500">
                  <a:solidFill>
                    <a:schemeClr val="tx1"/>
                  </a:solidFill>
                  <a:latin typeface="Arial" charset="0"/>
                </a:defRPr>
              </a:lvl3pPr>
              <a:lvl4pPr marL="7680325" indent="-1096963" algn="l" defTabSz="4389438" eaLnBrk="0" hangingPunct="0">
                <a:spcBef>
                  <a:spcPct val="20000"/>
                </a:spcBef>
                <a:buChar char="–"/>
                <a:defRPr sz="9600">
                  <a:solidFill>
                    <a:schemeClr val="tx1"/>
                  </a:solidFill>
                  <a:latin typeface="Arial" charset="0"/>
                </a:defRPr>
              </a:lvl4pPr>
              <a:lvl5pPr marL="9875838" indent="-1096963" algn="l" defTabSz="4389438" eaLnBrk="0" hangingPunct="0">
                <a:spcBef>
                  <a:spcPct val="20000"/>
                </a:spcBef>
                <a:buChar char="»"/>
                <a:defRPr sz="9600">
                  <a:solidFill>
                    <a:schemeClr val="tx1"/>
                  </a:solidFill>
                  <a:latin typeface="Arial" charset="0"/>
                </a:defRPr>
              </a:lvl5pPr>
              <a:lvl6pPr marL="10333038" indent="-1096963" defTabSz="4389438" eaLnBrk="0" fontAlgn="base" hangingPunct="0">
                <a:spcBef>
                  <a:spcPct val="20000"/>
                </a:spcBef>
                <a:spcAft>
                  <a:spcPct val="0"/>
                </a:spcAft>
                <a:buChar char="»"/>
                <a:defRPr sz="9600">
                  <a:solidFill>
                    <a:schemeClr val="tx1"/>
                  </a:solidFill>
                  <a:latin typeface="Arial" charset="0"/>
                </a:defRPr>
              </a:lvl6pPr>
              <a:lvl7pPr marL="10790238" indent="-1096963" defTabSz="4389438" eaLnBrk="0" fontAlgn="base" hangingPunct="0">
                <a:spcBef>
                  <a:spcPct val="20000"/>
                </a:spcBef>
                <a:spcAft>
                  <a:spcPct val="0"/>
                </a:spcAft>
                <a:buChar char="»"/>
                <a:defRPr sz="9600">
                  <a:solidFill>
                    <a:schemeClr val="tx1"/>
                  </a:solidFill>
                  <a:latin typeface="Arial" charset="0"/>
                </a:defRPr>
              </a:lvl7pPr>
              <a:lvl8pPr marL="11247438" indent="-1096963" defTabSz="4389438" eaLnBrk="0" fontAlgn="base" hangingPunct="0">
                <a:spcBef>
                  <a:spcPct val="20000"/>
                </a:spcBef>
                <a:spcAft>
                  <a:spcPct val="0"/>
                </a:spcAft>
                <a:buChar char="»"/>
                <a:defRPr sz="9600">
                  <a:solidFill>
                    <a:schemeClr val="tx1"/>
                  </a:solidFill>
                  <a:latin typeface="Arial" charset="0"/>
                </a:defRPr>
              </a:lvl8pPr>
              <a:lvl9pPr marL="11704638" indent="-1096963" defTabSz="4389438" eaLnBrk="0" fontAlgn="base" hangingPunct="0">
                <a:spcBef>
                  <a:spcPct val="20000"/>
                </a:spcBef>
                <a:spcAft>
                  <a:spcPct val="0"/>
                </a:spcAft>
                <a:buChar char="»"/>
                <a:defRPr sz="9600">
                  <a:solidFill>
                    <a:schemeClr val="tx1"/>
                  </a:solidFill>
                  <a:latin typeface="Arial" charset="0"/>
                </a:defRPr>
              </a:lvl9pPr>
            </a:lstStyle>
            <a:p>
              <a:pPr algn="ctr" eaLnBrk="1" hangingPunct="1">
                <a:spcBef>
                  <a:spcPct val="50000"/>
                </a:spcBef>
                <a:buFontTx/>
                <a:buNone/>
              </a:pPr>
              <a:r>
                <a:rPr lang="en-US" altLang="en-US" sz="4600" b="1" dirty="0">
                  <a:latin typeface="Times New Roman" panose="02020603050405020304" pitchFamily="18" charset="0"/>
                  <a:cs typeface="Times New Roman" panose="02020603050405020304" pitchFamily="18" charset="0"/>
                </a:rPr>
                <a:t>CHILDREN’S MENTAL HEALTH</a:t>
              </a:r>
            </a:p>
          </p:txBody>
        </p:sp>
        <p:sp>
          <p:nvSpPr>
            <p:cNvPr id="2082" name="Line 478"/>
            <p:cNvSpPr>
              <a:spLocks noChangeShapeType="1"/>
            </p:cNvSpPr>
            <p:nvPr/>
          </p:nvSpPr>
          <p:spPr bwMode="auto">
            <a:xfrm>
              <a:off x="1152" y="3456"/>
              <a:ext cx="8008" cy="0"/>
            </a:xfrm>
            <a:prstGeom prst="line">
              <a:avLst/>
            </a:prstGeom>
            <a:noFill/>
            <a:ln w="635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3" name="Line 496"/>
            <p:cNvSpPr>
              <a:spLocks noChangeShapeType="1"/>
            </p:cNvSpPr>
            <p:nvPr/>
          </p:nvSpPr>
          <p:spPr bwMode="auto">
            <a:xfrm>
              <a:off x="1152" y="2880"/>
              <a:ext cx="8008" cy="0"/>
            </a:xfrm>
            <a:prstGeom prst="line">
              <a:avLst/>
            </a:prstGeom>
            <a:noFill/>
            <a:ln w="635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56" name="Group 1386"/>
          <p:cNvGrpSpPr>
            <a:grpSpLocks/>
          </p:cNvGrpSpPr>
          <p:nvPr/>
        </p:nvGrpSpPr>
        <p:grpSpPr bwMode="auto">
          <a:xfrm>
            <a:off x="1111250" y="12877800"/>
            <a:ext cx="11887200" cy="1097280"/>
            <a:chOff x="1152" y="2880"/>
            <a:chExt cx="8008" cy="576"/>
          </a:xfrm>
        </p:grpSpPr>
        <p:sp>
          <p:nvSpPr>
            <p:cNvPr id="2075" name="Text Box 1387"/>
            <p:cNvSpPr txBox="1">
              <a:spLocks noChangeArrowheads="1"/>
            </p:cNvSpPr>
            <p:nvPr/>
          </p:nvSpPr>
          <p:spPr bwMode="auto">
            <a:xfrm>
              <a:off x="1152" y="2991"/>
              <a:ext cx="7912" cy="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algn="l" defTabSz="4389438" eaLnBrk="0" hangingPunct="0">
                <a:spcBef>
                  <a:spcPct val="20000"/>
                </a:spcBef>
                <a:buChar char="•"/>
                <a:defRPr sz="15400">
                  <a:solidFill>
                    <a:schemeClr val="tx1"/>
                  </a:solidFill>
                  <a:latin typeface="Arial" charset="0"/>
                </a:defRPr>
              </a:lvl1pPr>
              <a:lvl2pPr marL="3565525" indent="-1371600" algn="l" defTabSz="4389438" eaLnBrk="0" hangingPunct="0">
                <a:spcBef>
                  <a:spcPct val="20000"/>
                </a:spcBef>
                <a:buChar char="–"/>
                <a:defRPr sz="13400">
                  <a:solidFill>
                    <a:schemeClr val="tx1"/>
                  </a:solidFill>
                  <a:latin typeface="Arial" charset="0"/>
                </a:defRPr>
              </a:lvl2pPr>
              <a:lvl3pPr marL="5486400" indent="-1096963" algn="l" defTabSz="4389438" eaLnBrk="0" hangingPunct="0">
                <a:spcBef>
                  <a:spcPct val="20000"/>
                </a:spcBef>
                <a:buChar char="•"/>
                <a:defRPr sz="11500">
                  <a:solidFill>
                    <a:schemeClr val="tx1"/>
                  </a:solidFill>
                  <a:latin typeface="Arial" charset="0"/>
                </a:defRPr>
              </a:lvl3pPr>
              <a:lvl4pPr marL="7680325" indent="-1096963" algn="l" defTabSz="4389438" eaLnBrk="0" hangingPunct="0">
                <a:spcBef>
                  <a:spcPct val="20000"/>
                </a:spcBef>
                <a:buChar char="–"/>
                <a:defRPr sz="9600">
                  <a:solidFill>
                    <a:schemeClr val="tx1"/>
                  </a:solidFill>
                  <a:latin typeface="Arial" charset="0"/>
                </a:defRPr>
              </a:lvl4pPr>
              <a:lvl5pPr marL="9875838" indent="-1096963" algn="l" defTabSz="4389438" eaLnBrk="0" hangingPunct="0">
                <a:spcBef>
                  <a:spcPct val="20000"/>
                </a:spcBef>
                <a:buChar char="»"/>
                <a:defRPr sz="9600">
                  <a:solidFill>
                    <a:schemeClr val="tx1"/>
                  </a:solidFill>
                  <a:latin typeface="Arial" charset="0"/>
                </a:defRPr>
              </a:lvl5pPr>
              <a:lvl6pPr marL="10333038" indent="-1096963" defTabSz="4389438" eaLnBrk="0" fontAlgn="base" hangingPunct="0">
                <a:spcBef>
                  <a:spcPct val="20000"/>
                </a:spcBef>
                <a:spcAft>
                  <a:spcPct val="0"/>
                </a:spcAft>
                <a:buChar char="»"/>
                <a:defRPr sz="9600">
                  <a:solidFill>
                    <a:schemeClr val="tx1"/>
                  </a:solidFill>
                  <a:latin typeface="Arial" charset="0"/>
                </a:defRPr>
              </a:lvl6pPr>
              <a:lvl7pPr marL="10790238" indent="-1096963" defTabSz="4389438" eaLnBrk="0" fontAlgn="base" hangingPunct="0">
                <a:spcBef>
                  <a:spcPct val="20000"/>
                </a:spcBef>
                <a:spcAft>
                  <a:spcPct val="0"/>
                </a:spcAft>
                <a:buChar char="»"/>
                <a:defRPr sz="9600">
                  <a:solidFill>
                    <a:schemeClr val="tx1"/>
                  </a:solidFill>
                  <a:latin typeface="Arial" charset="0"/>
                </a:defRPr>
              </a:lvl7pPr>
              <a:lvl8pPr marL="11247438" indent="-1096963" defTabSz="4389438" eaLnBrk="0" fontAlgn="base" hangingPunct="0">
                <a:spcBef>
                  <a:spcPct val="20000"/>
                </a:spcBef>
                <a:spcAft>
                  <a:spcPct val="0"/>
                </a:spcAft>
                <a:buChar char="»"/>
                <a:defRPr sz="9600">
                  <a:solidFill>
                    <a:schemeClr val="tx1"/>
                  </a:solidFill>
                  <a:latin typeface="Arial" charset="0"/>
                </a:defRPr>
              </a:lvl8pPr>
              <a:lvl9pPr marL="11704638" indent="-1096963" defTabSz="4389438" eaLnBrk="0" fontAlgn="base" hangingPunct="0">
                <a:spcBef>
                  <a:spcPct val="20000"/>
                </a:spcBef>
                <a:spcAft>
                  <a:spcPct val="0"/>
                </a:spcAft>
                <a:buChar char="»"/>
                <a:defRPr sz="9600">
                  <a:solidFill>
                    <a:schemeClr val="tx1"/>
                  </a:solidFill>
                  <a:latin typeface="Arial" charset="0"/>
                </a:defRPr>
              </a:lvl9pPr>
            </a:lstStyle>
            <a:p>
              <a:pPr algn="ctr" eaLnBrk="1" hangingPunct="1">
                <a:spcBef>
                  <a:spcPct val="50000"/>
                </a:spcBef>
                <a:buFontTx/>
                <a:buNone/>
              </a:pPr>
              <a:r>
                <a:rPr lang="en-US" altLang="en-US" sz="4600" b="1" dirty="0">
                  <a:latin typeface="Times New Roman" panose="02020603050405020304" pitchFamily="18" charset="0"/>
                  <a:cs typeface="Times New Roman" panose="02020603050405020304" pitchFamily="18" charset="0"/>
                </a:rPr>
                <a:t>INTEGRATED HEALTH</a:t>
              </a:r>
            </a:p>
          </p:txBody>
        </p:sp>
        <p:sp>
          <p:nvSpPr>
            <p:cNvPr id="2076" name="Line 1388"/>
            <p:cNvSpPr>
              <a:spLocks noChangeShapeType="1"/>
            </p:cNvSpPr>
            <p:nvPr/>
          </p:nvSpPr>
          <p:spPr bwMode="auto">
            <a:xfrm>
              <a:off x="1152" y="3456"/>
              <a:ext cx="8008" cy="0"/>
            </a:xfrm>
            <a:prstGeom prst="line">
              <a:avLst/>
            </a:prstGeom>
            <a:noFill/>
            <a:ln w="635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7" name="Line 1389"/>
            <p:cNvSpPr>
              <a:spLocks noChangeShapeType="1"/>
            </p:cNvSpPr>
            <p:nvPr/>
          </p:nvSpPr>
          <p:spPr bwMode="auto">
            <a:xfrm>
              <a:off x="1152" y="2880"/>
              <a:ext cx="8008" cy="0"/>
            </a:xfrm>
            <a:prstGeom prst="line">
              <a:avLst/>
            </a:prstGeom>
            <a:noFill/>
            <a:ln w="635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60" name="Text Box 532"/>
          <p:cNvSpPr txBox="1">
            <a:spLocks noChangeArrowheads="1"/>
          </p:cNvSpPr>
          <p:nvPr/>
        </p:nvSpPr>
        <p:spPr bwMode="auto">
          <a:xfrm>
            <a:off x="12858508" y="22555200"/>
            <a:ext cx="2394221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498" tIns="52249" rIns="104498" bIns="52249"/>
          <a:lstStyle>
            <a:lvl1pPr algn="l" defTabSz="4389438" eaLnBrk="0" hangingPunct="0">
              <a:spcBef>
                <a:spcPct val="20000"/>
              </a:spcBef>
              <a:buChar char="•"/>
              <a:tabLst>
                <a:tab pos="7143750" algn="l"/>
              </a:tabLst>
              <a:defRPr sz="15400">
                <a:solidFill>
                  <a:schemeClr val="tx1"/>
                </a:solidFill>
                <a:latin typeface="Arial" charset="0"/>
              </a:defRPr>
            </a:lvl1pPr>
            <a:lvl2pPr marL="1082675" indent="-625475" algn="l" defTabSz="4389438" eaLnBrk="0" hangingPunct="0">
              <a:spcBef>
                <a:spcPct val="20000"/>
              </a:spcBef>
              <a:buChar char="–"/>
              <a:tabLst>
                <a:tab pos="7143750" algn="l"/>
              </a:tabLst>
              <a:defRPr sz="13400">
                <a:solidFill>
                  <a:schemeClr val="tx1"/>
                </a:solidFill>
                <a:latin typeface="Arial" charset="0"/>
              </a:defRPr>
            </a:lvl2pPr>
            <a:lvl3pPr marL="1317625" indent="-1096963" algn="l" defTabSz="4389438" eaLnBrk="0" hangingPunct="0">
              <a:spcBef>
                <a:spcPct val="20000"/>
              </a:spcBef>
              <a:buChar char="•"/>
              <a:tabLst>
                <a:tab pos="7143750" algn="l"/>
              </a:tabLst>
              <a:defRPr sz="11500">
                <a:solidFill>
                  <a:schemeClr val="tx1"/>
                </a:solidFill>
                <a:latin typeface="Arial" charset="0"/>
              </a:defRPr>
            </a:lvl3pPr>
            <a:lvl4pPr marL="1431925" indent="-1096963" algn="l" defTabSz="4389438" eaLnBrk="0" hangingPunct="0">
              <a:spcBef>
                <a:spcPct val="20000"/>
              </a:spcBef>
              <a:buChar char="–"/>
              <a:tabLst>
                <a:tab pos="7143750" algn="l"/>
              </a:tabLst>
              <a:defRPr sz="9600">
                <a:solidFill>
                  <a:schemeClr val="tx1"/>
                </a:solidFill>
                <a:latin typeface="Arial" charset="0"/>
              </a:defRPr>
            </a:lvl4pPr>
            <a:lvl5pPr marL="9875838" indent="-1096963" algn="l" defTabSz="4389438" eaLnBrk="0" hangingPunct="0">
              <a:spcBef>
                <a:spcPct val="20000"/>
              </a:spcBef>
              <a:buChar char="»"/>
              <a:tabLst>
                <a:tab pos="7143750" algn="l"/>
              </a:tabLst>
              <a:defRPr sz="9600">
                <a:solidFill>
                  <a:schemeClr val="tx1"/>
                </a:solidFill>
                <a:latin typeface="Arial" charset="0"/>
              </a:defRPr>
            </a:lvl5pPr>
            <a:lvl6pPr marL="10333038" indent="-1096963" defTabSz="4389438" eaLnBrk="0" fontAlgn="base" hangingPunct="0">
              <a:spcBef>
                <a:spcPct val="20000"/>
              </a:spcBef>
              <a:spcAft>
                <a:spcPct val="0"/>
              </a:spcAft>
              <a:buChar char="»"/>
              <a:tabLst>
                <a:tab pos="7143750" algn="l"/>
              </a:tabLst>
              <a:defRPr sz="9600">
                <a:solidFill>
                  <a:schemeClr val="tx1"/>
                </a:solidFill>
                <a:latin typeface="Arial" charset="0"/>
              </a:defRPr>
            </a:lvl6pPr>
            <a:lvl7pPr marL="10790238" indent="-1096963" defTabSz="4389438" eaLnBrk="0" fontAlgn="base" hangingPunct="0">
              <a:spcBef>
                <a:spcPct val="20000"/>
              </a:spcBef>
              <a:spcAft>
                <a:spcPct val="0"/>
              </a:spcAft>
              <a:buChar char="»"/>
              <a:tabLst>
                <a:tab pos="7143750" algn="l"/>
              </a:tabLst>
              <a:defRPr sz="9600">
                <a:solidFill>
                  <a:schemeClr val="tx1"/>
                </a:solidFill>
                <a:latin typeface="Arial" charset="0"/>
              </a:defRPr>
            </a:lvl7pPr>
            <a:lvl8pPr marL="11247438" indent="-1096963" defTabSz="4389438" eaLnBrk="0" fontAlgn="base" hangingPunct="0">
              <a:spcBef>
                <a:spcPct val="20000"/>
              </a:spcBef>
              <a:spcAft>
                <a:spcPct val="0"/>
              </a:spcAft>
              <a:buChar char="»"/>
              <a:tabLst>
                <a:tab pos="7143750" algn="l"/>
              </a:tabLst>
              <a:defRPr sz="9600">
                <a:solidFill>
                  <a:schemeClr val="tx1"/>
                </a:solidFill>
                <a:latin typeface="Arial" charset="0"/>
              </a:defRPr>
            </a:lvl8pPr>
            <a:lvl9pPr marL="11704638" indent="-1096963" defTabSz="4389438" eaLnBrk="0" fontAlgn="base" hangingPunct="0">
              <a:spcBef>
                <a:spcPct val="20000"/>
              </a:spcBef>
              <a:spcAft>
                <a:spcPct val="0"/>
              </a:spcAft>
              <a:buChar char="»"/>
              <a:tabLst>
                <a:tab pos="7143750" algn="l"/>
              </a:tabLst>
              <a:defRPr sz="9600">
                <a:solidFill>
                  <a:schemeClr val="tx1"/>
                </a:solidFill>
                <a:latin typeface="Arial" charset="0"/>
              </a:defRPr>
            </a:lvl9pPr>
          </a:lstStyle>
          <a:p>
            <a:pPr eaLnBrk="1" hangingPunct="1">
              <a:spcBef>
                <a:spcPct val="50000"/>
              </a:spcBef>
              <a:buFontTx/>
              <a:buNone/>
            </a:pPr>
            <a:r>
              <a:rPr lang="en-US" altLang="en-US" sz="3400" dirty="0">
                <a:latin typeface="+mj-lt"/>
              </a:rPr>
              <a:t>The Quality Improvement Driver Diagram and Change Package uses the Science of Improvement methodology to weave SOC values and principles throughout individual agency and state system practices. Each primary driver has four secondary drivers that encompass the domains of family, provider, community, and state level activities.</a:t>
            </a:r>
          </a:p>
        </p:txBody>
      </p:sp>
      <p:grpSp>
        <p:nvGrpSpPr>
          <p:cNvPr id="2062" name="Group 1278"/>
          <p:cNvGrpSpPr>
            <a:grpSpLocks/>
          </p:cNvGrpSpPr>
          <p:nvPr/>
        </p:nvGrpSpPr>
        <p:grpSpPr bwMode="auto">
          <a:xfrm>
            <a:off x="37881296" y="4846320"/>
            <a:ext cx="12607554" cy="1097280"/>
            <a:chOff x="1152" y="8496"/>
            <a:chExt cx="8008" cy="576"/>
          </a:xfrm>
        </p:grpSpPr>
        <p:sp>
          <p:nvSpPr>
            <p:cNvPr id="2069" name="Text Box 849"/>
            <p:cNvSpPr txBox="1">
              <a:spLocks noChangeArrowheads="1"/>
            </p:cNvSpPr>
            <p:nvPr/>
          </p:nvSpPr>
          <p:spPr bwMode="auto">
            <a:xfrm>
              <a:off x="1152" y="8607"/>
              <a:ext cx="7912" cy="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algn="l" defTabSz="4389438" eaLnBrk="0" hangingPunct="0">
                <a:spcBef>
                  <a:spcPct val="20000"/>
                </a:spcBef>
                <a:buChar char="•"/>
                <a:defRPr sz="15400">
                  <a:solidFill>
                    <a:schemeClr val="tx1"/>
                  </a:solidFill>
                  <a:latin typeface="Arial" charset="0"/>
                </a:defRPr>
              </a:lvl1pPr>
              <a:lvl2pPr marL="3565525" indent="-1371600" algn="l" defTabSz="4389438" eaLnBrk="0" hangingPunct="0">
                <a:spcBef>
                  <a:spcPct val="20000"/>
                </a:spcBef>
                <a:buChar char="–"/>
                <a:defRPr sz="13400">
                  <a:solidFill>
                    <a:schemeClr val="tx1"/>
                  </a:solidFill>
                  <a:latin typeface="Arial" charset="0"/>
                </a:defRPr>
              </a:lvl2pPr>
              <a:lvl3pPr marL="5486400" indent="-1096963" algn="l" defTabSz="4389438" eaLnBrk="0" hangingPunct="0">
                <a:spcBef>
                  <a:spcPct val="20000"/>
                </a:spcBef>
                <a:buChar char="•"/>
                <a:defRPr sz="11500">
                  <a:solidFill>
                    <a:schemeClr val="tx1"/>
                  </a:solidFill>
                  <a:latin typeface="Arial" charset="0"/>
                </a:defRPr>
              </a:lvl3pPr>
              <a:lvl4pPr marL="7680325" indent="-1096963" algn="l" defTabSz="4389438" eaLnBrk="0" hangingPunct="0">
                <a:spcBef>
                  <a:spcPct val="20000"/>
                </a:spcBef>
                <a:buChar char="–"/>
                <a:defRPr sz="9600">
                  <a:solidFill>
                    <a:schemeClr val="tx1"/>
                  </a:solidFill>
                  <a:latin typeface="Arial" charset="0"/>
                </a:defRPr>
              </a:lvl4pPr>
              <a:lvl5pPr marL="9875838" indent="-1096963" algn="l" defTabSz="4389438" eaLnBrk="0" hangingPunct="0">
                <a:spcBef>
                  <a:spcPct val="20000"/>
                </a:spcBef>
                <a:buChar char="»"/>
                <a:defRPr sz="9600">
                  <a:solidFill>
                    <a:schemeClr val="tx1"/>
                  </a:solidFill>
                  <a:latin typeface="Arial" charset="0"/>
                </a:defRPr>
              </a:lvl5pPr>
              <a:lvl6pPr marL="10333038" indent="-1096963" defTabSz="4389438" eaLnBrk="0" fontAlgn="base" hangingPunct="0">
                <a:spcBef>
                  <a:spcPct val="20000"/>
                </a:spcBef>
                <a:spcAft>
                  <a:spcPct val="0"/>
                </a:spcAft>
                <a:buChar char="»"/>
                <a:defRPr sz="9600">
                  <a:solidFill>
                    <a:schemeClr val="tx1"/>
                  </a:solidFill>
                  <a:latin typeface="Arial" charset="0"/>
                </a:defRPr>
              </a:lvl6pPr>
              <a:lvl7pPr marL="10790238" indent="-1096963" defTabSz="4389438" eaLnBrk="0" fontAlgn="base" hangingPunct="0">
                <a:spcBef>
                  <a:spcPct val="20000"/>
                </a:spcBef>
                <a:spcAft>
                  <a:spcPct val="0"/>
                </a:spcAft>
                <a:buChar char="»"/>
                <a:defRPr sz="9600">
                  <a:solidFill>
                    <a:schemeClr val="tx1"/>
                  </a:solidFill>
                  <a:latin typeface="Arial" charset="0"/>
                </a:defRPr>
              </a:lvl7pPr>
              <a:lvl8pPr marL="11247438" indent="-1096963" defTabSz="4389438" eaLnBrk="0" fontAlgn="base" hangingPunct="0">
                <a:spcBef>
                  <a:spcPct val="20000"/>
                </a:spcBef>
                <a:spcAft>
                  <a:spcPct val="0"/>
                </a:spcAft>
                <a:buChar char="»"/>
                <a:defRPr sz="9600">
                  <a:solidFill>
                    <a:schemeClr val="tx1"/>
                  </a:solidFill>
                  <a:latin typeface="Arial" charset="0"/>
                </a:defRPr>
              </a:lvl8pPr>
              <a:lvl9pPr marL="11704638" indent="-1096963" defTabSz="4389438" eaLnBrk="0" fontAlgn="base" hangingPunct="0">
                <a:spcBef>
                  <a:spcPct val="20000"/>
                </a:spcBef>
                <a:spcAft>
                  <a:spcPct val="0"/>
                </a:spcAft>
                <a:buChar char="»"/>
                <a:defRPr sz="9600">
                  <a:solidFill>
                    <a:schemeClr val="tx1"/>
                  </a:solidFill>
                  <a:latin typeface="Arial" charset="0"/>
                </a:defRPr>
              </a:lvl9pPr>
            </a:lstStyle>
            <a:p>
              <a:pPr algn="ctr" eaLnBrk="1" hangingPunct="1">
                <a:spcBef>
                  <a:spcPct val="50000"/>
                </a:spcBef>
                <a:buFontTx/>
                <a:buNone/>
              </a:pPr>
              <a:r>
                <a:rPr lang="en-US" altLang="en-US" sz="4600" b="1" dirty="0" smtClean="0">
                  <a:latin typeface="Times New Roman" panose="02020603050405020304" pitchFamily="18" charset="0"/>
                  <a:cs typeface="Times New Roman" panose="02020603050405020304" pitchFamily="18" charset="0"/>
                </a:rPr>
                <a:t>OUTCOMES</a:t>
              </a:r>
              <a:endParaRPr lang="en-US" altLang="en-US" sz="4600" b="1" dirty="0">
                <a:latin typeface="Times New Roman" panose="02020603050405020304" pitchFamily="18" charset="0"/>
                <a:cs typeface="Times New Roman" panose="02020603050405020304" pitchFamily="18" charset="0"/>
              </a:endParaRPr>
            </a:p>
          </p:txBody>
        </p:sp>
        <p:sp>
          <p:nvSpPr>
            <p:cNvPr id="2070" name="Line 850"/>
            <p:cNvSpPr>
              <a:spLocks noChangeShapeType="1"/>
            </p:cNvSpPr>
            <p:nvPr/>
          </p:nvSpPr>
          <p:spPr bwMode="auto">
            <a:xfrm>
              <a:off x="1152" y="9072"/>
              <a:ext cx="8008" cy="0"/>
            </a:xfrm>
            <a:prstGeom prst="line">
              <a:avLst/>
            </a:prstGeom>
            <a:noFill/>
            <a:ln w="635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1" name="Line 851"/>
            <p:cNvSpPr>
              <a:spLocks noChangeShapeType="1"/>
            </p:cNvSpPr>
            <p:nvPr/>
          </p:nvSpPr>
          <p:spPr bwMode="auto">
            <a:xfrm>
              <a:off x="1152" y="8496"/>
              <a:ext cx="8008" cy="0"/>
            </a:xfrm>
            <a:prstGeom prst="line">
              <a:avLst/>
            </a:prstGeom>
            <a:noFill/>
            <a:ln w="635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2" name="Text Box 532"/>
          <p:cNvSpPr txBox="1">
            <a:spLocks noChangeArrowheads="1"/>
          </p:cNvSpPr>
          <p:nvPr/>
        </p:nvSpPr>
        <p:spPr bwMode="auto">
          <a:xfrm>
            <a:off x="37881296" y="6096000"/>
            <a:ext cx="12607554" cy="11992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498" tIns="52249" rIns="104498" bIns="52249"/>
          <a:lstStyle>
            <a:lvl1pPr algn="l" defTabSz="4389438" eaLnBrk="0" hangingPunct="0">
              <a:spcBef>
                <a:spcPct val="20000"/>
              </a:spcBef>
              <a:buChar char="•"/>
              <a:tabLst>
                <a:tab pos="7143750" algn="l"/>
              </a:tabLst>
              <a:defRPr sz="15400">
                <a:solidFill>
                  <a:schemeClr val="tx1"/>
                </a:solidFill>
                <a:latin typeface="Arial" charset="0"/>
              </a:defRPr>
            </a:lvl1pPr>
            <a:lvl2pPr marL="1082675" indent="-625475" algn="l" defTabSz="4389438" eaLnBrk="0" hangingPunct="0">
              <a:spcBef>
                <a:spcPct val="20000"/>
              </a:spcBef>
              <a:buChar char="–"/>
              <a:tabLst>
                <a:tab pos="7143750" algn="l"/>
              </a:tabLst>
              <a:defRPr sz="13400">
                <a:solidFill>
                  <a:schemeClr val="tx1"/>
                </a:solidFill>
                <a:latin typeface="Arial" charset="0"/>
              </a:defRPr>
            </a:lvl2pPr>
            <a:lvl3pPr marL="1317625" indent="-1096963" algn="l" defTabSz="4389438" eaLnBrk="0" hangingPunct="0">
              <a:spcBef>
                <a:spcPct val="20000"/>
              </a:spcBef>
              <a:buChar char="•"/>
              <a:tabLst>
                <a:tab pos="7143750" algn="l"/>
              </a:tabLst>
              <a:defRPr sz="11500">
                <a:solidFill>
                  <a:schemeClr val="tx1"/>
                </a:solidFill>
                <a:latin typeface="Arial" charset="0"/>
              </a:defRPr>
            </a:lvl3pPr>
            <a:lvl4pPr marL="1431925" indent="-1096963" algn="l" defTabSz="4389438" eaLnBrk="0" hangingPunct="0">
              <a:spcBef>
                <a:spcPct val="20000"/>
              </a:spcBef>
              <a:buChar char="–"/>
              <a:tabLst>
                <a:tab pos="7143750" algn="l"/>
              </a:tabLst>
              <a:defRPr sz="9600">
                <a:solidFill>
                  <a:schemeClr val="tx1"/>
                </a:solidFill>
                <a:latin typeface="Arial" charset="0"/>
              </a:defRPr>
            </a:lvl4pPr>
            <a:lvl5pPr marL="9875838" indent="-1096963" algn="l" defTabSz="4389438" eaLnBrk="0" hangingPunct="0">
              <a:spcBef>
                <a:spcPct val="20000"/>
              </a:spcBef>
              <a:buChar char="»"/>
              <a:tabLst>
                <a:tab pos="7143750" algn="l"/>
              </a:tabLst>
              <a:defRPr sz="9600">
                <a:solidFill>
                  <a:schemeClr val="tx1"/>
                </a:solidFill>
                <a:latin typeface="Arial" charset="0"/>
              </a:defRPr>
            </a:lvl5pPr>
            <a:lvl6pPr marL="10333038" indent="-1096963" defTabSz="4389438" eaLnBrk="0" fontAlgn="base" hangingPunct="0">
              <a:spcBef>
                <a:spcPct val="20000"/>
              </a:spcBef>
              <a:spcAft>
                <a:spcPct val="0"/>
              </a:spcAft>
              <a:buChar char="»"/>
              <a:tabLst>
                <a:tab pos="7143750" algn="l"/>
              </a:tabLst>
              <a:defRPr sz="9600">
                <a:solidFill>
                  <a:schemeClr val="tx1"/>
                </a:solidFill>
                <a:latin typeface="Arial" charset="0"/>
              </a:defRPr>
            </a:lvl6pPr>
            <a:lvl7pPr marL="10790238" indent="-1096963" defTabSz="4389438" eaLnBrk="0" fontAlgn="base" hangingPunct="0">
              <a:spcBef>
                <a:spcPct val="20000"/>
              </a:spcBef>
              <a:spcAft>
                <a:spcPct val="0"/>
              </a:spcAft>
              <a:buChar char="»"/>
              <a:tabLst>
                <a:tab pos="7143750" algn="l"/>
              </a:tabLst>
              <a:defRPr sz="9600">
                <a:solidFill>
                  <a:schemeClr val="tx1"/>
                </a:solidFill>
                <a:latin typeface="Arial" charset="0"/>
              </a:defRPr>
            </a:lvl7pPr>
            <a:lvl8pPr marL="11247438" indent="-1096963" defTabSz="4389438" eaLnBrk="0" fontAlgn="base" hangingPunct="0">
              <a:spcBef>
                <a:spcPct val="20000"/>
              </a:spcBef>
              <a:spcAft>
                <a:spcPct val="0"/>
              </a:spcAft>
              <a:buChar char="»"/>
              <a:tabLst>
                <a:tab pos="7143750" algn="l"/>
              </a:tabLst>
              <a:defRPr sz="9600">
                <a:solidFill>
                  <a:schemeClr val="tx1"/>
                </a:solidFill>
                <a:latin typeface="Arial" charset="0"/>
              </a:defRPr>
            </a:lvl8pPr>
            <a:lvl9pPr marL="11704638" indent="-1096963" defTabSz="4389438" eaLnBrk="0" fontAlgn="base" hangingPunct="0">
              <a:spcBef>
                <a:spcPct val="20000"/>
              </a:spcBef>
              <a:spcAft>
                <a:spcPct val="0"/>
              </a:spcAft>
              <a:buChar char="»"/>
              <a:tabLst>
                <a:tab pos="7143750" algn="l"/>
              </a:tabLst>
              <a:defRPr sz="9600">
                <a:solidFill>
                  <a:schemeClr val="tx1"/>
                </a:solidFill>
                <a:latin typeface="Arial" charset="0"/>
              </a:defRPr>
            </a:lvl9pPr>
          </a:lstStyle>
          <a:p>
            <a:pPr marL="457200" indent="-457200" eaLnBrk="1" hangingPunct="1">
              <a:spcBef>
                <a:spcPts val="1200"/>
              </a:spcBef>
              <a:buFont typeface="Wingdings" panose="05000000000000000000" pitchFamily="2" charset="2"/>
              <a:buChar char="v"/>
              <a:defRPr/>
            </a:pPr>
            <a:r>
              <a:rPr lang="en-US" altLang="en-US" sz="3400" dirty="0" smtClean="0">
                <a:latin typeface="+mj-lt"/>
              </a:rPr>
              <a:t>Data are collected every three months for all enrolled children and families using the Quarterly Caregiver Survey (QCS). This instrument is used to assess child and family functioning in seven life domains: Medical, Family, Legal, Psychological, School, Economic, and Residential.</a:t>
            </a:r>
          </a:p>
          <a:p>
            <a:pPr marL="457200" indent="-457200" eaLnBrk="1" hangingPunct="1">
              <a:spcBef>
                <a:spcPts val="1200"/>
              </a:spcBef>
              <a:buFont typeface="Wingdings" panose="05000000000000000000" pitchFamily="2" charset="2"/>
              <a:buChar char="v"/>
              <a:defRPr/>
            </a:pPr>
            <a:r>
              <a:rPr lang="en-US" altLang="en-US" sz="3400" dirty="0" smtClean="0">
                <a:latin typeface="+mj-lt"/>
              </a:rPr>
              <a:t>Based on survey results, children are placed into one of three tiers: Mild, Moderate, or Severe.</a:t>
            </a:r>
          </a:p>
          <a:p>
            <a:pPr marL="457200" indent="-457200" eaLnBrk="1" hangingPunct="1">
              <a:spcBef>
                <a:spcPts val="1200"/>
              </a:spcBef>
              <a:buFont typeface="Wingdings" panose="05000000000000000000" pitchFamily="2" charset="2"/>
              <a:buChar char="v"/>
              <a:defRPr/>
            </a:pPr>
            <a:r>
              <a:rPr lang="en-US" altLang="en-US" sz="3400" dirty="0" smtClean="0">
                <a:latin typeface="+mj-lt"/>
              </a:rPr>
              <a:t>Between July 1, 2013 and June 30, 2014, baseline and follow-up data were collected for 3158 enrolled children and youth. A generalized mixed model analysis was used to determine probability of each domain flagged and tier level for each member over time. The percentages in each of the following charts are based on this analysis; all results are statistically significant.</a:t>
            </a:r>
            <a:endParaRPr lang="en-US" altLang="en-US" sz="3400" dirty="0">
              <a:latin typeface="+mj-lt"/>
            </a:endParaRPr>
          </a:p>
        </p:txBody>
      </p:sp>
      <p:sp>
        <p:nvSpPr>
          <p:cNvPr id="2" name="TextBox 1"/>
          <p:cNvSpPr txBox="1"/>
          <p:nvPr/>
        </p:nvSpPr>
        <p:spPr>
          <a:xfrm>
            <a:off x="13258800" y="6019800"/>
            <a:ext cx="11887200" cy="8723262"/>
          </a:xfrm>
          <a:prstGeom prst="rect">
            <a:avLst/>
          </a:prstGeom>
          <a:noFill/>
        </p:spPr>
        <p:txBody>
          <a:bodyPr wrap="square" lIns="104498" tIns="52249" rIns="104498" bIns="52249" rtlCol="0">
            <a:spAutoFit/>
          </a:bodyPr>
          <a:lstStyle/>
          <a:p>
            <a:pPr marL="457200" indent="-457200" algn="l">
              <a:spcBef>
                <a:spcPts val="1200"/>
              </a:spcBef>
              <a:buFont typeface="Wingdings" panose="05000000000000000000" pitchFamily="2" charset="2"/>
              <a:buChar char="v"/>
            </a:pPr>
            <a:r>
              <a:rPr lang="en-US" altLang="en-US" sz="3400" dirty="0">
                <a:latin typeface="+mn-lt"/>
              </a:rPr>
              <a:t>A System of Care (SOC) is a coordinated network of community-based services and supports organized to meet the challenges of children and youth with mental health needs and their families. </a:t>
            </a:r>
            <a:endParaRPr lang="en-US" altLang="en-US" sz="3400" dirty="0" smtClean="0">
              <a:latin typeface="+mn-lt"/>
            </a:endParaRPr>
          </a:p>
          <a:p>
            <a:pPr marL="457200" indent="-457200" algn="l">
              <a:spcBef>
                <a:spcPts val="1200"/>
              </a:spcBef>
              <a:buFont typeface="Wingdings" panose="05000000000000000000" pitchFamily="2" charset="2"/>
              <a:buChar char="v"/>
            </a:pPr>
            <a:r>
              <a:rPr lang="en-US" altLang="en-US" sz="3400" dirty="0" smtClean="0">
                <a:latin typeface="+mn-lt"/>
              </a:rPr>
              <a:t>The </a:t>
            </a:r>
            <a:r>
              <a:rPr lang="en-US" altLang="en-US" sz="3400" dirty="0">
                <a:latin typeface="+mn-lt"/>
              </a:rPr>
              <a:t>SOC framework </a:t>
            </a:r>
            <a:r>
              <a:rPr lang="en-US" altLang="en-US" sz="3400" dirty="0" smtClean="0">
                <a:latin typeface="+mn-lt"/>
              </a:rPr>
              <a:t>recognizes </a:t>
            </a:r>
            <a:r>
              <a:rPr lang="en-US" altLang="en-US" sz="3400" dirty="0">
                <a:latin typeface="+mn-lt"/>
              </a:rPr>
              <a:t>the importance of family, school, and community and seeks to promote the full potential of every child by addressing their physical, emotional, intellectual, cultural, and social needs.</a:t>
            </a:r>
          </a:p>
          <a:p>
            <a:pPr marL="457200" indent="-457200" algn="l">
              <a:spcBef>
                <a:spcPts val="1200"/>
              </a:spcBef>
              <a:buFont typeface="Wingdings" panose="05000000000000000000" pitchFamily="2" charset="2"/>
              <a:buChar char="v"/>
            </a:pPr>
            <a:r>
              <a:rPr lang="en-US" altLang="en-US" sz="3400" dirty="0" smtClean="0">
                <a:latin typeface="+mn-lt"/>
              </a:rPr>
              <a:t>An </a:t>
            </a:r>
            <a:r>
              <a:rPr lang="en-US" altLang="en-US" sz="3400" dirty="0">
                <a:latin typeface="+mn-lt"/>
              </a:rPr>
              <a:t>integral part of the </a:t>
            </a:r>
            <a:r>
              <a:rPr lang="en-US" altLang="en-US" sz="3400" dirty="0" smtClean="0">
                <a:latin typeface="+mn-lt"/>
              </a:rPr>
              <a:t>PIHH Program </a:t>
            </a:r>
            <a:r>
              <a:rPr lang="en-US" altLang="en-US" sz="3400" dirty="0">
                <a:latin typeface="+mn-lt"/>
              </a:rPr>
              <a:t>is the development of a </a:t>
            </a:r>
            <a:r>
              <a:rPr lang="en-US" altLang="en-US" sz="3400" dirty="0" smtClean="0">
                <a:latin typeface="+mn-lt"/>
              </a:rPr>
              <a:t>Care </a:t>
            </a:r>
            <a:r>
              <a:rPr lang="en-US" altLang="en-US" sz="3400" dirty="0">
                <a:latin typeface="+mn-lt"/>
              </a:rPr>
              <a:t>Coordination Plan that </a:t>
            </a:r>
            <a:r>
              <a:rPr lang="en-US" altLang="en-US" sz="3400" dirty="0" smtClean="0">
                <a:latin typeface="+mn-lt"/>
              </a:rPr>
              <a:t>includes information </a:t>
            </a:r>
            <a:r>
              <a:rPr lang="en-US" altLang="en-US" sz="3400" dirty="0">
                <a:latin typeface="+mn-lt"/>
              </a:rPr>
              <a:t>about the child </a:t>
            </a:r>
            <a:r>
              <a:rPr lang="en-US" altLang="en-US" sz="3400" dirty="0" smtClean="0">
                <a:latin typeface="+mn-lt"/>
              </a:rPr>
              <a:t>and family’s </a:t>
            </a:r>
            <a:r>
              <a:rPr lang="en-US" altLang="en-US" sz="3400" dirty="0">
                <a:latin typeface="+mn-lt"/>
              </a:rPr>
              <a:t>strengths, dynamics, </a:t>
            </a:r>
            <a:r>
              <a:rPr lang="en-US" altLang="en-US" sz="3400" dirty="0" smtClean="0">
                <a:latin typeface="+mn-lt"/>
              </a:rPr>
              <a:t>traditions</a:t>
            </a:r>
            <a:r>
              <a:rPr lang="en-US" altLang="en-US" sz="3400" dirty="0">
                <a:latin typeface="+mn-lt"/>
              </a:rPr>
              <a:t>, and culture, along with </a:t>
            </a:r>
            <a:r>
              <a:rPr lang="en-US" altLang="en-US" sz="3400" dirty="0" smtClean="0">
                <a:latin typeface="+mn-lt"/>
              </a:rPr>
              <a:t>areas </a:t>
            </a:r>
            <a:r>
              <a:rPr lang="en-US" altLang="en-US" sz="3400" dirty="0">
                <a:latin typeface="+mn-lt"/>
              </a:rPr>
              <a:t>of need. </a:t>
            </a:r>
            <a:endParaRPr lang="en-US" altLang="en-US" sz="3400" dirty="0" smtClean="0">
              <a:latin typeface="+mn-lt"/>
            </a:endParaRPr>
          </a:p>
          <a:p>
            <a:pPr marL="457200" indent="-457200" algn="l">
              <a:spcBef>
                <a:spcPts val="1200"/>
              </a:spcBef>
              <a:buFont typeface="Wingdings" panose="05000000000000000000" pitchFamily="2" charset="2"/>
              <a:buChar char="v"/>
            </a:pPr>
            <a:r>
              <a:rPr lang="en-US" altLang="en-US" sz="3400" i="1" dirty="0" smtClean="0">
                <a:latin typeface="+mn-lt"/>
              </a:rPr>
              <a:t>The </a:t>
            </a:r>
            <a:r>
              <a:rPr lang="en-US" altLang="en-US" sz="3400" i="1" dirty="0">
                <a:latin typeface="+mn-lt"/>
              </a:rPr>
              <a:t>Life Domains </a:t>
            </a:r>
            <a:r>
              <a:rPr lang="en-US" altLang="en-US" sz="3400" i="1" dirty="0" smtClean="0">
                <a:latin typeface="+mn-lt"/>
              </a:rPr>
              <a:t>Areas </a:t>
            </a:r>
            <a:r>
              <a:rPr lang="en-US" altLang="en-US" sz="3400" i="1" dirty="0">
                <a:latin typeface="+mn-lt"/>
              </a:rPr>
              <a:t>of Assessment </a:t>
            </a:r>
            <a:r>
              <a:rPr lang="en-US" altLang="en-US" sz="3400" i="1" dirty="0" smtClean="0">
                <a:latin typeface="+mn-lt"/>
              </a:rPr>
              <a:t>(</a:t>
            </a:r>
            <a:r>
              <a:rPr lang="en-US" altLang="en-US" sz="3400" dirty="0" smtClean="0">
                <a:latin typeface="+mn-lt"/>
              </a:rPr>
              <a:t>adapted from </a:t>
            </a:r>
            <a:r>
              <a:rPr lang="en-US" altLang="en-US" sz="3400" dirty="0" err="1">
                <a:latin typeface="+mn-lt"/>
              </a:rPr>
              <a:t>VanDenBerg</a:t>
            </a:r>
            <a:r>
              <a:rPr lang="en-US" altLang="en-US" sz="3400" dirty="0">
                <a:latin typeface="+mn-lt"/>
              </a:rPr>
              <a:t> and Burchard, </a:t>
            </a:r>
            <a:r>
              <a:rPr lang="en-US" altLang="en-US" sz="3400" dirty="0" smtClean="0">
                <a:latin typeface="+mn-lt"/>
              </a:rPr>
              <a:t>1990</a:t>
            </a:r>
            <a:r>
              <a:rPr lang="en-US" altLang="en-US" sz="3400" dirty="0">
                <a:latin typeface="+mn-lt"/>
              </a:rPr>
              <a:t>) is used to build these plans. </a:t>
            </a:r>
            <a:endParaRPr lang="en-US" sz="3400" dirty="0">
              <a:latin typeface="+mn-lt"/>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935199" y="24235161"/>
            <a:ext cx="19346967" cy="15201189"/>
          </a:xfrm>
          <a:prstGeom prst="rect">
            <a:avLst/>
          </a:prstGeom>
        </p:spPr>
      </p:pic>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4757" b="3973"/>
          <a:stretch/>
        </p:blipFill>
        <p:spPr>
          <a:xfrm>
            <a:off x="4311035" y="24235161"/>
            <a:ext cx="5345125" cy="3833109"/>
          </a:xfrm>
          <a:prstGeom prst="rect">
            <a:avLst/>
          </a:prstGeom>
        </p:spPr>
      </p:pic>
      <p:graphicFrame>
        <p:nvGraphicFramePr>
          <p:cNvPr id="49" name="Chart 48"/>
          <p:cNvGraphicFramePr/>
          <p:nvPr>
            <p:extLst>
              <p:ext uri="{D42A27DB-BD31-4B8C-83A1-F6EECF244321}">
                <p14:modId xmlns:p14="http://schemas.microsoft.com/office/powerpoint/2010/main" val="2205599515"/>
              </p:ext>
            </p:extLst>
          </p:nvPr>
        </p:nvGraphicFramePr>
        <p:xfrm>
          <a:off x="37903067" y="14463838"/>
          <a:ext cx="11887200" cy="10972800"/>
        </p:xfrm>
        <a:graphic>
          <a:graphicData uri="http://schemas.openxmlformats.org/drawingml/2006/chart">
            <c:chart xmlns:c="http://schemas.openxmlformats.org/drawingml/2006/chart" xmlns:r="http://schemas.openxmlformats.org/officeDocument/2006/relationships" r:id="rId4"/>
          </a:graphicData>
        </a:graphic>
      </p:graphicFrame>
      <p:sp>
        <p:nvSpPr>
          <p:cNvPr id="51" name="TextBox 50"/>
          <p:cNvSpPr txBox="1"/>
          <p:nvPr/>
        </p:nvSpPr>
        <p:spPr>
          <a:xfrm>
            <a:off x="25415215" y="6019800"/>
            <a:ext cx="12029704" cy="14632572"/>
          </a:xfrm>
          <a:prstGeom prst="rect">
            <a:avLst/>
          </a:prstGeom>
          <a:noFill/>
        </p:spPr>
        <p:txBody>
          <a:bodyPr wrap="square" lIns="104498" tIns="52249" rIns="104498" bIns="52249" rtlCol="0">
            <a:spAutoFit/>
          </a:bodyPr>
          <a:lstStyle/>
          <a:p>
            <a:pPr marL="457200" indent="-457200" algn="l">
              <a:spcBef>
                <a:spcPts val="1200"/>
              </a:spcBef>
              <a:buFont typeface="Wingdings" panose="05000000000000000000" pitchFamily="2" charset="2"/>
              <a:buChar char="v"/>
            </a:pPr>
            <a:r>
              <a:rPr lang="en-US" altLang="en-US" sz="3400" dirty="0">
                <a:latin typeface="+mj-lt"/>
              </a:rPr>
              <a:t>The shift from an individualized case management model of service delivery to one of a team-based, multidisciplinary coordinated care model is a significant change and challenge for organizations implementing the program. </a:t>
            </a:r>
            <a:endParaRPr lang="en-US" altLang="en-US" sz="3400" dirty="0" smtClean="0">
              <a:latin typeface="+mj-lt"/>
            </a:endParaRPr>
          </a:p>
          <a:p>
            <a:pPr marL="457200" indent="-457200" algn="l">
              <a:spcBef>
                <a:spcPts val="1200"/>
              </a:spcBef>
              <a:buFont typeface="Wingdings" panose="05000000000000000000" pitchFamily="2" charset="2"/>
              <a:buChar char="v"/>
            </a:pPr>
            <a:r>
              <a:rPr lang="en-US" altLang="en-US" sz="3400" dirty="0" smtClean="0">
                <a:latin typeface="+mj-lt"/>
              </a:rPr>
              <a:t>Impacts </a:t>
            </a:r>
            <a:r>
              <a:rPr lang="en-US" altLang="en-US" sz="3400" dirty="0">
                <a:latin typeface="+mj-lt"/>
              </a:rPr>
              <a:t>on communication, documentation, supervision, organizational structure, and process have been noted. </a:t>
            </a:r>
          </a:p>
          <a:p>
            <a:pPr marL="457200" indent="-457200" algn="l">
              <a:spcBef>
                <a:spcPts val="1200"/>
              </a:spcBef>
              <a:buFont typeface="Wingdings" panose="05000000000000000000" pitchFamily="2" charset="2"/>
              <a:buChar char="v"/>
            </a:pPr>
            <a:r>
              <a:rPr lang="en-US" altLang="en-US" sz="3400" dirty="0">
                <a:latin typeface="+mj-lt"/>
              </a:rPr>
              <a:t>Quality </a:t>
            </a:r>
            <a:r>
              <a:rPr lang="en-US" altLang="en-US" sz="3400" dirty="0" smtClean="0">
                <a:latin typeface="+mj-lt"/>
              </a:rPr>
              <a:t>Improvement </a:t>
            </a:r>
            <a:r>
              <a:rPr lang="en-US" altLang="en-US" sz="3400" dirty="0">
                <a:latin typeface="+mj-lt"/>
              </a:rPr>
              <a:t>processes are a new concept for </a:t>
            </a:r>
            <a:r>
              <a:rPr lang="en-US" altLang="en-US" sz="3400" dirty="0" smtClean="0">
                <a:latin typeface="+mj-lt"/>
              </a:rPr>
              <a:t>many providers. Agencies </a:t>
            </a:r>
            <a:r>
              <a:rPr lang="en-US" altLang="en-US" sz="3400" dirty="0">
                <a:latin typeface="+mj-lt"/>
              </a:rPr>
              <a:t>with experience managing change have been more successful in the early phases of the program</a:t>
            </a:r>
            <a:r>
              <a:rPr lang="en-US" altLang="en-US" sz="3400" dirty="0" smtClean="0">
                <a:latin typeface="+mj-lt"/>
              </a:rPr>
              <a:t>.</a:t>
            </a:r>
          </a:p>
          <a:p>
            <a:pPr marL="457200" indent="-457200" algn="l">
              <a:spcBef>
                <a:spcPts val="1200"/>
              </a:spcBef>
              <a:buFont typeface="Wingdings" panose="05000000000000000000" pitchFamily="2" charset="2"/>
              <a:buChar char="v"/>
            </a:pPr>
            <a:r>
              <a:rPr lang="en-US" sz="3400" dirty="0" smtClean="0">
                <a:latin typeface="+mj-lt"/>
              </a:rPr>
              <a:t>Sites who have dedicated positions for leadership, data collection, and data reporting have been more successful in overall implementation.</a:t>
            </a:r>
          </a:p>
          <a:p>
            <a:pPr marL="457200" indent="-457200" algn="l">
              <a:spcBef>
                <a:spcPts val="1200"/>
              </a:spcBef>
              <a:buFont typeface="Wingdings" panose="05000000000000000000" pitchFamily="2" charset="2"/>
              <a:buChar char="v"/>
            </a:pPr>
            <a:r>
              <a:rPr lang="en-US" sz="3400" dirty="0" smtClean="0">
                <a:latin typeface="+mj-lt"/>
              </a:rPr>
              <a:t>Agencies are better understanding the skills needed to assess and hire employees that are a good fit for the program. This process has been challenging in more rural areas of Iowa where employees that meet the necessary qualifications may not be available.</a:t>
            </a:r>
          </a:p>
          <a:p>
            <a:pPr marL="457200" indent="-457200" algn="l">
              <a:spcBef>
                <a:spcPts val="1200"/>
              </a:spcBef>
              <a:buFont typeface="Wingdings" panose="05000000000000000000" pitchFamily="2" charset="2"/>
              <a:buChar char="v"/>
            </a:pPr>
            <a:r>
              <a:rPr lang="en-US" sz="3400" dirty="0" smtClean="0">
                <a:latin typeface="+mj-lt"/>
              </a:rPr>
              <a:t>Community collaboration has successfully formed in some areas of the state where there is more than one PIHH provider. Agencies have combined resources to hold family events and community education forums, while maintaining their individual agency identities.</a:t>
            </a:r>
          </a:p>
          <a:p>
            <a:pPr marL="457200" indent="-457200" algn="l">
              <a:spcBef>
                <a:spcPts val="1200"/>
              </a:spcBef>
              <a:buFont typeface="Wingdings" panose="05000000000000000000" pitchFamily="2" charset="2"/>
              <a:buChar char="v"/>
            </a:pPr>
            <a:r>
              <a:rPr lang="en-US" sz="3400" dirty="0" smtClean="0">
                <a:latin typeface="+mj-lt"/>
              </a:rPr>
              <a:t>The philosophical training related to SOC values is best implemented once new staff have been oriented to their agency and have some experience working in the field.</a:t>
            </a:r>
            <a:endParaRPr lang="en-US" sz="3400" dirty="0">
              <a:latin typeface="+mj-lt"/>
            </a:endParaRPr>
          </a:p>
        </p:txBody>
      </p:sp>
      <p:grpSp>
        <p:nvGrpSpPr>
          <p:cNvPr id="54" name="Group 1386"/>
          <p:cNvGrpSpPr>
            <a:grpSpLocks/>
          </p:cNvGrpSpPr>
          <p:nvPr/>
        </p:nvGrpSpPr>
        <p:grpSpPr bwMode="auto">
          <a:xfrm>
            <a:off x="12998448" y="21412200"/>
            <a:ext cx="24232713" cy="1097280"/>
            <a:chOff x="1152" y="2880"/>
            <a:chExt cx="8008" cy="576"/>
          </a:xfrm>
        </p:grpSpPr>
        <p:sp>
          <p:nvSpPr>
            <p:cNvPr id="55" name="Text Box 1387"/>
            <p:cNvSpPr txBox="1">
              <a:spLocks noChangeArrowheads="1"/>
            </p:cNvSpPr>
            <p:nvPr/>
          </p:nvSpPr>
          <p:spPr bwMode="auto">
            <a:xfrm>
              <a:off x="1152" y="2991"/>
              <a:ext cx="7912" cy="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algn="l" defTabSz="4389438" eaLnBrk="0" hangingPunct="0">
                <a:spcBef>
                  <a:spcPct val="20000"/>
                </a:spcBef>
                <a:buChar char="•"/>
                <a:defRPr sz="15400">
                  <a:solidFill>
                    <a:schemeClr val="tx1"/>
                  </a:solidFill>
                  <a:latin typeface="Arial" charset="0"/>
                </a:defRPr>
              </a:lvl1pPr>
              <a:lvl2pPr marL="3565525" indent="-1371600" algn="l" defTabSz="4389438" eaLnBrk="0" hangingPunct="0">
                <a:spcBef>
                  <a:spcPct val="20000"/>
                </a:spcBef>
                <a:buChar char="–"/>
                <a:defRPr sz="13400">
                  <a:solidFill>
                    <a:schemeClr val="tx1"/>
                  </a:solidFill>
                  <a:latin typeface="Arial" charset="0"/>
                </a:defRPr>
              </a:lvl2pPr>
              <a:lvl3pPr marL="5486400" indent="-1096963" algn="l" defTabSz="4389438" eaLnBrk="0" hangingPunct="0">
                <a:spcBef>
                  <a:spcPct val="20000"/>
                </a:spcBef>
                <a:buChar char="•"/>
                <a:defRPr sz="11500">
                  <a:solidFill>
                    <a:schemeClr val="tx1"/>
                  </a:solidFill>
                  <a:latin typeface="Arial" charset="0"/>
                </a:defRPr>
              </a:lvl3pPr>
              <a:lvl4pPr marL="7680325" indent="-1096963" algn="l" defTabSz="4389438" eaLnBrk="0" hangingPunct="0">
                <a:spcBef>
                  <a:spcPct val="20000"/>
                </a:spcBef>
                <a:buChar char="–"/>
                <a:defRPr sz="9600">
                  <a:solidFill>
                    <a:schemeClr val="tx1"/>
                  </a:solidFill>
                  <a:latin typeface="Arial" charset="0"/>
                </a:defRPr>
              </a:lvl4pPr>
              <a:lvl5pPr marL="9875838" indent="-1096963" algn="l" defTabSz="4389438" eaLnBrk="0" hangingPunct="0">
                <a:spcBef>
                  <a:spcPct val="20000"/>
                </a:spcBef>
                <a:buChar char="»"/>
                <a:defRPr sz="9600">
                  <a:solidFill>
                    <a:schemeClr val="tx1"/>
                  </a:solidFill>
                  <a:latin typeface="Arial" charset="0"/>
                </a:defRPr>
              </a:lvl5pPr>
              <a:lvl6pPr marL="10333038" indent="-1096963" defTabSz="4389438" eaLnBrk="0" fontAlgn="base" hangingPunct="0">
                <a:spcBef>
                  <a:spcPct val="20000"/>
                </a:spcBef>
                <a:spcAft>
                  <a:spcPct val="0"/>
                </a:spcAft>
                <a:buChar char="»"/>
                <a:defRPr sz="9600">
                  <a:solidFill>
                    <a:schemeClr val="tx1"/>
                  </a:solidFill>
                  <a:latin typeface="Arial" charset="0"/>
                </a:defRPr>
              </a:lvl6pPr>
              <a:lvl7pPr marL="10790238" indent="-1096963" defTabSz="4389438" eaLnBrk="0" fontAlgn="base" hangingPunct="0">
                <a:spcBef>
                  <a:spcPct val="20000"/>
                </a:spcBef>
                <a:spcAft>
                  <a:spcPct val="0"/>
                </a:spcAft>
                <a:buChar char="»"/>
                <a:defRPr sz="9600">
                  <a:solidFill>
                    <a:schemeClr val="tx1"/>
                  </a:solidFill>
                  <a:latin typeface="Arial" charset="0"/>
                </a:defRPr>
              </a:lvl7pPr>
              <a:lvl8pPr marL="11247438" indent="-1096963" defTabSz="4389438" eaLnBrk="0" fontAlgn="base" hangingPunct="0">
                <a:spcBef>
                  <a:spcPct val="20000"/>
                </a:spcBef>
                <a:spcAft>
                  <a:spcPct val="0"/>
                </a:spcAft>
                <a:buChar char="»"/>
                <a:defRPr sz="9600">
                  <a:solidFill>
                    <a:schemeClr val="tx1"/>
                  </a:solidFill>
                  <a:latin typeface="Arial" charset="0"/>
                </a:defRPr>
              </a:lvl8pPr>
              <a:lvl9pPr marL="11704638" indent="-1096963" defTabSz="4389438" eaLnBrk="0" fontAlgn="base" hangingPunct="0">
                <a:spcBef>
                  <a:spcPct val="20000"/>
                </a:spcBef>
                <a:spcAft>
                  <a:spcPct val="0"/>
                </a:spcAft>
                <a:buChar char="»"/>
                <a:defRPr sz="9600">
                  <a:solidFill>
                    <a:schemeClr val="tx1"/>
                  </a:solidFill>
                  <a:latin typeface="Arial" charset="0"/>
                </a:defRPr>
              </a:lvl9pPr>
            </a:lstStyle>
            <a:p>
              <a:pPr algn="ctr" eaLnBrk="1" hangingPunct="1">
                <a:spcBef>
                  <a:spcPct val="50000"/>
                </a:spcBef>
                <a:buFontTx/>
                <a:buNone/>
              </a:pPr>
              <a:r>
                <a:rPr lang="en-US" altLang="en-US" sz="4600" b="1" dirty="0">
                  <a:latin typeface="Cambria" pitchFamily="18" charset="0"/>
                </a:rPr>
                <a:t>QUALITY IMPROVEMENT</a:t>
              </a:r>
            </a:p>
          </p:txBody>
        </p:sp>
        <p:sp>
          <p:nvSpPr>
            <p:cNvPr id="56" name="Line 1388"/>
            <p:cNvSpPr>
              <a:spLocks noChangeShapeType="1"/>
            </p:cNvSpPr>
            <p:nvPr/>
          </p:nvSpPr>
          <p:spPr bwMode="auto">
            <a:xfrm>
              <a:off x="1152" y="3456"/>
              <a:ext cx="8008" cy="0"/>
            </a:xfrm>
            <a:prstGeom prst="line">
              <a:avLst/>
            </a:prstGeom>
            <a:noFill/>
            <a:ln w="635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 name="Line 1389"/>
            <p:cNvSpPr>
              <a:spLocks noChangeShapeType="1"/>
            </p:cNvSpPr>
            <p:nvPr/>
          </p:nvSpPr>
          <p:spPr bwMode="auto">
            <a:xfrm>
              <a:off x="1152" y="2880"/>
              <a:ext cx="8008" cy="0"/>
            </a:xfrm>
            <a:prstGeom prst="line">
              <a:avLst/>
            </a:prstGeom>
            <a:noFill/>
            <a:ln w="635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70" name="Group 1386"/>
          <p:cNvGrpSpPr>
            <a:grpSpLocks/>
          </p:cNvGrpSpPr>
          <p:nvPr/>
        </p:nvGrpSpPr>
        <p:grpSpPr bwMode="auto">
          <a:xfrm>
            <a:off x="13258800" y="4876800"/>
            <a:ext cx="11887200" cy="1097280"/>
            <a:chOff x="1152" y="2880"/>
            <a:chExt cx="8008" cy="576"/>
          </a:xfrm>
        </p:grpSpPr>
        <p:sp>
          <p:nvSpPr>
            <p:cNvPr id="71" name="Text Box 1387"/>
            <p:cNvSpPr txBox="1">
              <a:spLocks noChangeArrowheads="1"/>
            </p:cNvSpPr>
            <p:nvPr/>
          </p:nvSpPr>
          <p:spPr bwMode="auto">
            <a:xfrm>
              <a:off x="1152" y="2991"/>
              <a:ext cx="7912" cy="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algn="l" defTabSz="4389438" eaLnBrk="0" hangingPunct="0">
                <a:spcBef>
                  <a:spcPct val="20000"/>
                </a:spcBef>
                <a:buChar char="•"/>
                <a:defRPr sz="15400">
                  <a:solidFill>
                    <a:schemeClr val="tx1"/>
                  </a:solidFill>
                  <a:latin typeface="Arial" charset="0"/>
                </a:defRPr>
              </a:lvl1pPr>
              <a:lvl2pPr marL="3565525" indent="-1371600" algn="l" defTabSz="4389438" eaLnBrk="0" hangingPunct="0">
                <a:spcBef>
                  <a:spcPct val="20000"/>
                </a:spcBef>
                <a:buChar char="–"/>
                <a:defRPr sz="13400">
                  <a:solidFill>
                    <a:schemeClr val="tx1"/>
                  </a:solidFill>
                  <a:latin typeface="Arial" charset="0"/>
                </a:defRPr>
              </a:lvl2pPr>
              <a:lvl3pPr marL="5486400" indent="-1096963" algn="l" defTabSz="4389438" eaLnBrk="0" hangingPunct="0">
                <a:spcBef>
                  <a:spcPct val="20000"/>
                </a:spcBef>
                <a:buChar char="•"/>
                <a:defRPr sz="11500">
                  <a:solidFill>
                    <a:schemeClr val="tx1"/>
                  </a:solidFill>
                  <a:latin typeface="Arial" charset="0"/>
                </a:defRPr>
              </a:lvl3pPr>
              <a:lvl4pPr marL="7680325" indent="-1096963" algn="l" defTabSz="4389438" eaLnBrk="0" hangingPunct="0">
                <a:spcBef>
                  <a:spcPct val="20000"/>
                </a:spcBef>
                <a:buChar char="–"/>
                <a:defRPr sz="9600">
                  <a:solidFill>
                    <a:schemeClr val="tx1"/>
                  </a:solidFill>
                  <a:latin typeface="Arial" charset="0"/>
                </a:defRPr>
              </a:lvl4pPr>
              <a:lvl5pPr marL="9875838" indent="-1096963" algn="l" defTabSz="4389438" eaLnBrk="0" hangingPunct="0">
                <a:spcBef>
                  <a:spcPct val="20000"/>
                </a:spcBef>
                <a:buChar char="»"/>
                <a:defRPr sz="9600">
                  <a:solidFill>
                    <a:schemeClr val="tx1"/>
                  </a:solidFill>
                  <a:latin typeface="Arial" charset="0"/>
                </a:defRPr>
              </a:lvl5pPr>
              <a:lvl6pPr marL="10333038" indent="-1096963" defTabSz="4389438" eaLnBrk="0" fontAlgn="base" hangingPunct="0">
                <a:spcBef>
                  <a:spcPct val="20000"/>
                </a:spcBef>
                <a:spcAft>
                  <a:spcPct val="0"/>
                </a:spcAft>
                <a:buChar char="»"/>
                <a:defRPr sz="9600">
                  <a:solidFill>
                    <a:schemeClr val="tx1"/>
                  </a:solidFill>
                  <a:latin typeface="Arial" charset="0"/>
                </a:defRPr>
              </a:lvl6pPr>
              <a:lvl7pPr marL="10790238" indent="-1096963" defTabSz="4389438" eaLnBrk="0" fontAlgn="base" hangingPunct="0">
                <a:spcBef>
                  <a:spcPct val="20000"/>
                </a:spcBef>
                <a:spcAft>
                  <a:spcPct val="0"/>
                </a:spcAft>
                <a:buChar char="»"/>
                <a:defRPr sz="9600">
                  <a:solidFill>
                    <a:schemeClr val="tx1"/>
                  </a:solidFill>
                  <a:latin typeface="Arial" charset="0"/>
                </a:defRPr>
              </a:lvl7pPr>
              <a:lvl8pPr marL="11247438" indent="-1096963" defTabSz="4389438" eaLnBrk="0" fontAlgn="base" hangingPunct="0">
                <a:spcBef>
                  <a:spcPct val="20000"/>
                </a:spcBef>
                <a:spcAft>
                  <a:spcPct val="0"/>
                </a:spcAft>
                <a:buChar char="»"/>
                <a:defRPr sz="9600">
                  <a:solidFill>
                    <a:schemeClr val="tx1"/>
                  </a:solidFill>
                  <a:latin typeface="Arial" charset="0"/>
                </a:defRPr>
              </a:lvl8pPr>
              <a:lvl9pPr marL="11704638" indent="-1096963" defTabSz="4389438" eaLnBrk="0" fontAlgn="base" hangingPunct="0">
                <a:spcBef>
                  <a:spcPct val="20000"/>
                </a:spcBef>
                <a:spcAft>
                  <a:spcPct val="0"/>
                </a:spcAft>
                <a:buChar char="»"/>
                <a:defRPr sz="9600">
                  <a:solidFill>
                    <a:schemeClr val="tx1"/>
                  </a:solidFill>
                  <a:latin typeface="Arial" charset="0"/>
                </a:defRPr>
              </a:lvl9pPr>
            </a:lstStyle>
            <a:p>
              <a:pPr algn="ctr" eaLnBrk="1" hangingPunct="1">
                <a:spcBef>
                  <a:spcPct val="50000"/>
                </a:spcBef>
                <a:buFontTx/>
                <a:buNone/>
              </a:pPr>
              <a:r>
                <a:rPr lang="en-US" altLang="en-US" sz="4600" b="1" dirty="0">
                  <a:latin typeface="Times New Roman" panose="02020603050405020304" pitchFamily="18" charset="0"/>
                  <a:cs typeface="Times New Roman" panose="02020603050405020304" pitchFamily="18" charset="0"/>
                </a:rPr>
                <a:t>SYSTEM OF CARE</a:t>
              </a:r>
            </a:p>
          </p:txBody>
        </p:sp>
        <p:sp>
          <p:nvSpPr>
            <p:cNvPr id="72" name="Line 1388"/>
            <p:cNvSpPr>
              <a:spLocks noChangeShapeType="1"/>
            </p:cNvSpPr>
            <p:nvPr/>
          </p:nvSpPr>
          <p:spPr bwMode="auto">
            <a:xfrm>
              <a:off x="1152" y="3456"/>
              <a:ext cx="8008" cy="0"/>
            </a:xfrm>
            <a:prstGeom prst="line">
              <a:avLst/>
            </a:prstGeom>
            <a:noFill/>
            <a:ln w="635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 name="Line 1389"/>
            <p:cNvSpPr>
              <a:spLocks noChangeShapeType="1"/>
            </p:cNvSpPr>
            <p:nvPr/>
          </p:nvSpPr>
          <p:spPr bwMode="auto">
            <a:xfrm>
              <a:off x="1152" y="2880"/>
              <a:ext cx="8008" cy="0"/>
            </a:xfrm>
            <a:prstGeom prst="line">
              <a:avLst/>
            </a:prstGeom>
            <a:noFill/>
            <a:ln w="635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pic>
        <p:nvPicPr>
          <p:cNvPr id="2057" name="Picture 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5730165" y="14105243"/>
            <a:ext cx="6801965" cy="6547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2" name="Group 847"/>
          <p:cNvGrpSpPr>
            <a:grpSpLocks/>
          </p:cNvGrpSpPr>
          <p:nvPr/>
        </p:nvGrpSpPr>
        <p:grpSpPr bwMode="auto">
          <a:xfrm>
            <a:off x="25486467" y="4876800"/>
            <a:ext cx="11887200" cy="1097280"/>
            <a:chOff x="1152" y="2880"/>
            <a:chExt cx="8008" cy="576"/>
          </a:xfrm>
        </p:grpSpPr>
        <p:sp>
          <p:nvSpPr>
            <p:cNvPr id="43" name="Text Box 476"/>
            <p:cNvSpPr txBox="1">
              <a:spLocks noChangeArrowheads="1"/>
            </p:cNvSpPr>
            <p:nvPr/>
          </p:nvSpPr>
          <p:spPr bwMode="auto">
            <a:xfrm>
              <a:off x="1152" y="2991"/>
              <a:ext cx="7912" cy="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algn="l" defTabSz="4389438" eaLnBrk="0" hangingPunct="0">
                <a:spcBef>
                  <a:spcPct val="20000"/>
                </a:spcBef>
                <a:buChar char="•"/>
                <a:defRPr sz="15400">
                  <a:solidFill>
                    <a:schemeClr val="tx1"/>
                  </a:solidFill>
                  <a:latin typeface="Arial" charset="0"/>
                </a:defRPr>
              </a:lvl1pPr>
              <a:lvl2pPr marL="3565525" indent="-1371600" algn="l" defTabSz="4389438" eaLnBrk="0" hangingPunct="0">
                <a:spcBef>
                  <a:spcPct val="20000"/>
                </a:spcBef>
                <a:buChar char="–"/>
                <a:defRPr sz="13400">
                  <a:solidFill>
                    <a:schemeClr val="tx1"/>
                  </a:solidFill>
                  <a:latin typeface="Arial" charset="0"/>
                </a:defRPr>
              </a:lvl2pPr>
              <a:lvl3pPr marL="5486400" indent="-1096963" algn="l" defTabSz="4389438" eaLnBrk="0" hangingPunct="0">
                <a:spcBef>
                  <a:spcPct val="20000"/>
                </a:spcBef>
                <a:buChar char="•"/>
                <a:defRPr sz="11500">
                  <a:solidFill>
                    <a:schemeClr val="tx1"/>
                  </a:solidFill>
                  <a:latin typeface="Arial" charset="0"/>
                </a:defRPr>
              </a:lvl3pPr>
              <a:lvl4pPr marL="7680325" indent="-1096963" algn="l" defTabSz="4389438" eaLnBrk="0" hangingPunct="0">
                <a:spcBef>
                  <a:spcPct val="20000"/>
                </a:spcBef>
                <a:buChar char="–"/>
                <a:defRPr sz="9600">
                  <a:solidFill>
                    <a:schemeClr val="tx1"/>
                  </a:solidFill>
                  <a:latin typeface="Arial" charset="0"/>
                </a:defRPr>
              </a:lvl4pPr>
              <a:lvl5pPr marL="9875838" indent="-1096963" algn="l" defTabSz="4389438" eaLnBrk="0" hangingPunct="0">
                <a:spcBef>
                  <a:spcPct val="20000"/>
                </a:spcBef>
                <a:buChar char="»"/>
                <a:defRPr sz="9600">
                  <a:solidFill>
                    <a:schemeClr val="tx1"/>
                  </a:solidFill>
                  <a:latin typeface="Arial" charset="0"/>
                </a:defRPr>
              </a:lvl5pPr>
              <a:lvl6pPr marL="10333038" indent="-1096963" defTabSz="4389438" eaLnBrk="0" fontAlgn="base" hangingPunct="0">
                <a:spcBef>
                  <a:spcPct val="20000"/>
                </a:spcBef>
                <a:spcAft>
                  <a:spcPct val="0"/>
                </a:spcAft>
                <a:buChar char="»"/>
                <a:defRPr sz="9600">
                  <a:solidFill>
                    <a:schemeClr val="tx1"/>
                  </a:solidFill>
                  <a:latin typeface="Arial" charset="0"/>
                </a:defRPr>
              </a:lvl6pPr>
              <a:lvl7pPr marL="10790238" indent="-1096963" defTabSz="4389438" eaLnBrk="0" fontAlgn="base" hangingPunct="0">
                <a:spcBef>
                  <a:spcPct val="20000"/>
                </a:spcBef>
                <a:spcAft>
                  <a:spcPct val="0"/>
                </a:spcAft>
                <a:buChar char="»"/>
                <a:defRPr sz="9600">
                  <a:solidFill>
                    <a:schemeClr val="tx1"/>
                  </a:solidFill>
                  <a:latin typeface="Arial" charset="0"/>
                </a:defRPr>
              </a:lvl7pPr>
              <a:lvl8pPr marL="11247438" indent="-1096963" defTabSz="4389438" eaLnBrk="0" fontAlgn="base" hangingPunct="0">
                <a:spcBef>
                  <a:spcPct val="20000"/>
                </a:spcBef>
                <a:spcAft>
                  <a:spcPct val="0"/>
                </a:spcAft>
                <a:buChar char="»"/>
                <a:defRPr sz="9600">
                  <a:solidFill>
                    <a:schemeClr val="tx1"/>
                  </a:solidFill>
                  <a:latin typeface="Arial" charset="0"/>
                </a:defRPr>
              </a:lvl8pPr>
              <a:lvl9pPr marL="11704638" indent="-1096963" defTabSz="4389438" eaLnBrk="0" fontAlgn="base" hangingPunct="0">
                <a:spcBef>
                  <a:spcPct val="20000"/>
                </a:spcBef>
                <a:spcAft>
                  <a:spcPct val="0"/>
                </a:spcAft>
                <a:buChar char="»"/>
                <a:defRPr sz="9600">
                  <a:solidFill>
                    <a:schemeClr val="tx1"/>
                  </a:solidFill>
                  <a:latin typeface="Arial" charset="0"/>
                </a:defRPr>
              </a:lvl9pPr>
            </a:lstStyle>
            <a:p>
              <a:pPr algn="ctr" eaLnBrk="1" hangingPunct="1">
                <a:spcBef>
                  <a:spcPct val="50000"/>
                </a:spcBef>
                <a:buFontTx/>
                <a:buNone/>
              </a:pPr>
              <a:r>
                <a:rPr lang="en-US" altLang="en-US" sz="4600" b="1" dirty="0" smtClean="0">
                  <a:latin typeface="Times New Roman" panose="02020603050405020304" pitchFamily="18" charset="0"/>
                  <a:cs typeface="Times New Roman" panose="02020603050405020304" pitchFamily="18" charset="0"/>
                </a:rPr>
                <a:t>LESSONS LEARNED</a:t>
              </a:r>
              <a:endParaRPr lang="en-US" altLang="en-US" sz="4600" b="1" dirty="0">
                <a:latin typeface="Times New Roman" panose="02020603050405020304" pitchFamily="18" charset="0"/>
                <a:cs typeface="Times New Roman" panose="02020603050405020304" pitchFamily="18" charset="0"/>
              </a:endParaRPr>
            </a:p>
          </p:txBody>
        </p:sp>
        <p:sp>
          <p:nvSpPr>
            <p:cNvPr id="44" name="Line 478"/>
            <p:cNvSpPr>
              <a:spLocks noChangeShapeType="1"/>
            </p:cNvSpPr>
            <p:nvPr/>
          </p:nvSpPr>
          <p:spPr bwMode="auto">
            <a:xfrm>
              <a:off x="1152" y="3456"/>
              <a:ext cx="8008" cy="0"/>
            </a:xfrm>
            <a:prstGeom prst="line">
              <a:avLst/>
            </a:prstGeom>
            <a:noFill/>
            <a:ln w="635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Line 496"/>
            <p:cNvSpPr>
              <a:spLocks noChangeShapeType="1"/>
            </p:cNvSpPr>
            <p:nvPr/>
          </p:nvSpPr>
          <p:spPr bwMode="auto">
            <a:xfrm>
              <a:off x="1152" y="2880"/>
              <a:ext cx="8008" cy="0"/>
            </a:xfrm>
            <a:prstGeom prst="line">
              <a:avLst/>
            </a:prstGeom>
            <a:noFill/>
            <a:ln w="635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aphicFrame>
        <p:nvGraphicFramePr>
          <p:cNvPr id="46" name="Chart 45"/>
          <p:cNvGraphicFramePr/>
          <p:nvPr>
            <p:extLst>
              <p:ext uri="{D42A27DB-BD31-4B8C-83A1-F6EECF244321}">
                <p14:modId xmlns:p14="http://schemas.microsoft.com/office/powerpoint/2010/main" val="1658698883"/>
              </p:ext>
            </p:extLst>
          </p:nvPr>
        </p:nvGraphicFramePr>
        <p:xfrm>
          <a:off x="37892182" y="26151715"/>
          <a:ext cx="11887200" cy="10972800"/>
        </p:xfrm>
        <a:graphic>
          <a:graphicData uri="http://schemas.openxmlformats.org/drawingml/2006/chart">
            <c:chart xmlns:c="http://schemas.openxmlformats.org/drawingml/2006/chart" xmlns:r="http://schemas.openxmlformats.org/officeDocument/2006/relationships" r:id="rId6"/>
          </a:graphicData>
        </a:graphic>
      </p:graphicFrame>
      <p:sp>
        <p:nvSpPr>
          <p:cNvPr id="47" name="Text Box 474"/>
          <p:cNvSpPr txBox="1">
            <a:spLocks noChangeArrowheads="1"/>
          </p:cNvSpPr>
          <p:nvPr/>
        </p:nvSpPr>
        <p:spPr bwMode="auto">
          <a:xfrm>
            <a:off x="875764" y="29260800"/>
            <a:ext cx="11887200" cy="8724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498" tIns="52249" rIns="104498" bIns="52249"/>
          <a:lstStyle>
            <a:lvl1pPr algn="l" defTabSz="4389438" eaLnBrk="0" hangingPunct="0">
              <a:spcBef>
                <a:spcPct val="20000"/>
              </a:spcBef>
              <a:buChar char="•"/>
              <a:defRPr sz="15400">
                <a:solidFill>
                  <a:schemeClr val="tx1"/>
                </a:solidFill>
                <a:latin typeface="Arial" charset="0"/>
              </a:defRPr>
            </a:lvl1pPr>
            <a:lvl2pPr marL="3565525" indent="-1371600" algn="l" defTabSz="4389438" eaLnBrk="0" hangingPunct="0">
              <a:spcBef>
                <a:spcPct val="20000"/>
              </a:spcBef>
              <a:buChar char="–"/>
              <a:defRPr sz="13400">
                <a:solidFill>
                  <a:schemeClr val="tx1"/>
                </a:solidFill>
                <a:latin typeface="Arial" charset="0"/>
              </a:defRPr>
            </a:lvl2pPr>
            <a:lvl3pPr marL="5486400" indent="-1096963" algn="l" defTabSz="4389438" eaLnBrk="0" hangingPunct="0">
              <a:spcBef>
                <a:spcPct val="20000"/>
              </a:spcBef>
              <a:buChar char="•"/>
              <a:defRPr sz="11500">
                <a:solidFill>
                  <a:schemeClr val="tx1"/>
                </a:solidFill>
                <a:latin typeface="Arial" charset="0"/>
              </a:defRPr>
            </a:lvl3pPr>
            <a:lvl4pPr marL="7680325" indent="-1096963" algn="l" defTabSz="4389438" eaLnBrk="0" hangingPunct="0">
              <a:spcBef>
                <a:spcPct val="20000"/>
              </a:spcBef>
              <a:buChar char="–"/>
              <a:defRPr sz="9600">
                <a:solidFill>
                  <a:schemeClr val="tx1"/>
                </a:solidFill>
                <a:latin typeface="Arial" charset="0"/>
              </a:defRPr>
            </a:lvl4pPr>
            <a:lvl5pPr marL="9875838" indent="-1096963" algn="l" defTabSz="4389438" eaLnBrk="0" hangingPunct="0">
              <a:spcBef>
                <a:spcPct val="20000"/>
              </a:spcBef>
              <a:buChar char="»"/>
              <a:defRPr sz="9600">
                <a:solidFill>
                  <a:schemeClr val="tx1"/>
                </a:solidFill>
                <a:latin typeface="Arial" charset="0"/>
              </a:defRPr>
            </a:lvl5pPr>
            <a:lvl6pPr marL="10333038" indent="-1096963" defTabSz="4389438" eaLnBrk="0" fontAlgn="base" hangingPunct="0">
              <a:spcBef>
                <a:spcPct val="20000"/>
              </a:spcBef>
              <a:spcAft>
                <a:spcPct val="0"/>
              </a:spcAft>
              <a:buChar char="»"/>
              <a:defRPr sz="9600">
                <a:solidFill>
                  <a:schemeClr val="tx1"/>
                </a:solidFill>
                <a:latin typeface="Arial" charset="0"/>
              </a:defRPr>
            </a:lvl6pPr>
            <a:lvl7pPr marL="10790238" indent="-1096963" defTabSz="4389438" eaLnBrk="0" fontAlgn="base" hangingPunct="0">
              <a:spcBef>
                <a:spcPct val="20000"/>
              </a:spcBef>
              <a:spcAft>
                <a:spcPct val="0"/>
              </a:spcAft>
              <a:buChar char="»"/>
              <a:defRPr sz="9600">
                <a:solidFill>
                  <a:schemeClr val="tx1"/>
                </a:solidFill>
                <a:latin typeface="Arial" charset="0"/>
              </a:defRPr>
            </a:lvl7pPr>
            <a:lvl8pPr marL="11247438" indent="-1096963" defTabSz="4389438" eaLnBrk="0" fontAlgn="base" hangingPunct="0">
              <a:spcBef>
                <a:spcPct val="20000"/>
              </a:spcBef>
              <a:spcAft>
                <a:spcPct val="0"/>
              </a:spcAft>
              <a:buChar char="»"/>
              <a:defRPr sz="9600">
                <a:solidFill>
                  <a:schemeClr val="tx1"/>
                </a:solidFill>
                <a:latin typeface="Arial" charset="0"/>
              </a:defRPr>
            </a:lvl8pPr>
            <a:lvl9pPr marL="11704638" indent="-1096963" defTabSz="4389438" eaLnBrk="0" fontAlgn="base" hangingPunct="0">
              <a:spcBef>
                <a:spcPct val="20000"/>
              </a:spcBef>
              <a:spcAft>
                <a:spcPct val="0"/>
              </a:spcAft>
              <a:buChar char="»"/>
              <a:defRPr sz="9600">
                <a:solidFill>
                  <a:schemeClr val="tx1"/>
                </a:solidFill>
                <a:latin typeface="Arial" charset="0"/>
              </a:defRPr>
            </a:lvl9pPr>
          </a:lstStyle>
          <a:p>
            <a:pPr eaLnBrk="1" hangingPunct="1">
              <a:spcBef>
                <a:spcPts val="1828"/>
              </a:spcBef>
              <a:buNone/>
            </a:pPr>
            <a:r>
              <a:rPr lang="en-US" altLang="en-US" sz="3400" dirty="0" smtClean="0">
                <a:latin typeface="Arial" panose="020B0604020202020204" pitchFamily="34" charset="0"/>
                <a:cs typeface="Arial" panose="020B0604020202020204" pitchFamily="34" charset="0"/>
              </a:rPr>
              <a:t>The PIHH Program uses a multidisciplinary team to coordinate care for children and families. </a:t>
            </a:r>
          </a:p>
          <a:p>
            <a:pPr marL="457200" indent="-457200" eaLnBrk="1" hangingPunct="1">
              <a:spcBef>
                <a:spcPts val="1200"/>
              </a:spcBef>
              <a:buFont typeface="Wingdings" panose="05000000000000000000" pitchFamily="2" charset="2"/>
              <a:buChar char="v"/>
            </a:pPr>
            <a:r>
              <a:rPr lang="en-US" altLang="en-US" sz="3400" dirty="0" smtClean="0">
                <a:latin typeface="Arial" panose="020B0604020202020204" pitchFamily="34" charset="0"/>
                <a:cs typeface="Arial" panose="020B0604020202020204" pitchFamily="34" charset="0"/>
              </a:rPr>
              <a:t>Care Coordinators help families access community-based services and supports, facilitate communication among health care providers and work with families and other team members to develop a comprehensive care coordination plan.</a:t>
            </a:r>
          </a:p>
          <a:p>
            <a:pPr marL="457200" indent="-457200" eaLnBrk="1" hangingPunct="1">
              <a:spcBef>
                <a:spcPts val="1200"/>
              </a:spcBef>
              <a:buFont typeface="Wingdings" panose="05000000000000000000" pitchFamily="2" charset="2"/>
              <a:buChar char="v"/>
            </a:pPr>
            <a:r>
              <a:rPr lang="en-US" altLang="en-US" sz="3400" dirty="0" smtClean="0">
                <a:latin typeface="Arial" panose="020B0604020202020204" pitchFamily="34" charset="0"/>
                <a:cs typeface="Arial" panose="020B0604020202020204" pitchFamily="34" charset="0"/>
              </a:rPr>
              <a:t>Family Peer Support Specialists have first-hand experience as a parent or caregiver of a child with a behavioral, emotional, or mental health challenge. They provide family to family support and have unique knowledge of available resources in their community.</a:t>
            </a:r>
          </a:p>
          <a:p>
            <a:pPr marL="457200" indent="-457200" eaLnBrk="1" hangingPunct="1">
              <a:spcBef>
                <a:spcPts val="1200"/>
              </a:spcBef>
              <a:buFont typeface="Wingdings" panose="05000000000000000000" pitchFamily="2" charset="2"/>
              <a:buChar char="v"/>
            </a:pPr>
            <a:r>
              <a:rPr lang="en-US" altLang="en-US" sz="3400" dirty="0" smtClean="0">
                <a:latin typeface="Arial" panose="020B0604020202020204" pitchFamily="34" charset="0"/>
                <a:cs typeface="Arial" panose="020B0604020202020204" pitchFamily="34" charset="0"/>
              </a:rPr>
              <a:t>Nurses help with medication management, promote healthy behaviors, and provide special attention to children and youth with complex medical needs.</a:t>
            </a:r>
            <a:endParaRPr lang="en-US" altLang="en-US" sz="34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38275" y="2910841"/>
            <a:ext cx="4571998" cy="1474333"/>
          </a:xfrm>
          <a:prstGeom prst="rect">
            <a:avLst/>
          </a:prstGeom>
          <a:ln w="25400">
            <a:solidFill>
              <a:schemeClr val="bg1"/>
            </a:solidFill>
          </a:ln>
        </p:spPr>
      </p:pic>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6868933" y="2530169"/>
            <a:ext cx="3270667" cy="1855005"/>
          </a:xfrm>
          <a:prstGeom prst="rect">
            <a:avLst/>
          </a:prstGeom>
        </p:spPr>
      </p:pic>
      <p:grpSp>
        <p:nvGrpSpPr>
          <p:cNvPr id="41" name="Group 1386"/>
          <p:cNvGrpSpPr>
            <a:grpSpLocks/>
          </p:cNvGrpSpPr>
          <p:nvPr/>
        </p:nvGrpSpPr>
        <p:grpSpPr bwMode="auto">
          <a:xfrm>
            <a:off x="875764" y="28087320"/>
            <a:ext cx="11887200" cy="1097280"/>
            <a:chOff x="1152" y="2880"/>
            <a:chExt cx="8008" cy="576"/>
          </a:xfrm>
        </p:grpSpPr>
        <p:sp>
          <p:nvSpPr>
            <p:cNvPr id="48" name="Text Box 1387"/>
            <p:cNvSpPr txBox="1">
              <a:spLocks noChangeArrowheads="1"/>
            </p:cNvSpPr>
            <p:nvPr/>
          </p:nvSpPr>
          <p:spPr bwMode="auto">
            <a:xfrm>
              <a:off x="1152" y="2991"/>
              <a:ext cx="7912" cy="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algn="l" defTabSz="4389438" eaLnBrk="0" hangingPunct="0">
                <a:spcBef>
                  <a:spcPct val="20000"/>
                </a:spcBef>
                <a:buChar char="•"/>
                <a:defRPr sz="15400">
                  <a:solidFill>
                    <a:schemeClr val="tx1"/>
                  </a:solidFill>
                  <a:latin typeface="Arial" charset="0"/>
                </a:defRPr>
              </a:lvl1pPr>
              <a:lvl2pPr marL="3565525" indent="-1371600" algn="l" defTabSz="4389438" eaLnBrk="0" hangingPunct="0">
                <a:spcBef>
                  <a:spcPct val="20000"/>
                </a:spcBef>
                <a:buChar char="–"/>
                <a:defRPr sz="13400">
                  <a:solidFill>
                    <a:schemeClr val="tx1"/>
                  </a:solidFill>
                  <a:latin typeface="Arial" charset="0"/>
                </a:defRPr>
              </a:lvl2pPr>
              <a:lvl3pPr marL="5486400" indent="-1096963" algn="l" defTabSz="4389438" eaLnBrk="0" hangingPunct="0">
                <a:spcBef>
                  <a:spcPct val="20000"/>
                </a:spcBef>
                <a:buChar char="•"/>
                <a:defRPr sz="11500">
                  <a:solidFill>
                    <a:schemeClr val="tx1"/>
                  </a:solidFill>
                  <a:latin typeface="Arial" charset="0"/>
                </a:defRPr>
              </a:lvl3pPr>
              <a:lvl4pPr marL="7680325" indent="-1096963" algn="l" defTabSz="4389438" eaLnBrk="0" hangingPunct="0">
                <a:spcBef>
                  <a:spcPct val="20000"/>
                </a:spcBef>
                <a:buChar char="–"/>
                <a:defRPr sz="9600">
                  <a:solidFill>
                    <a:schemeClr val="tx1"/>
                  </a:solidFill>
                  <a:latin typeface="Arial" charset="0"/>
                </a:defRPr>
              </a:lvl4pPr>
              <a:lvl5pPr marL="9875838" indent="-1096963" algn="l" defTabSz="4389438" eaLnBrk="0" hangingPunct="0">
                <a:spcBef>
                  <a:spcPct val="20000"/>
                </a:spcBef>
                <a:buChar char="»"/>
                <a:defRPr sz="9600">
                  <a:solidFill>
                    <a:schemeClr val="tx1"/>
                  </a:solidFill>
                  <a:latin typeface="Arial" charset="0"/>
                </a:defRPr>
              </a:lvl5pPr>
              <a:lvl6pPr marL="10333038" indent="-1096963" defTabSz="4389438" eaLnBrk="0" fontAlgn="base" hangingPunct="0">
                <a:spcBef>
                  <a:spcPct val="20000"/>
                </a:spcBef>
                <a:spcAft>
                  <a:spcPct val="0"/>
                </a:spcAft>
                <a:buChar char="»"/>
                <a:defRPr sz="9600">
                  <a:solidFill>
                    <a:schemeClr val="tx1"/>
                  </a:solidFill>
                  <a:latin typeface="Arial" charset="0"/>
                </a:defRPr>
              </a:lvl6pPr>
              <a:lvl7pPr marL="10790238" indent="-1096963" defTabSz="4389438" eaLnBrk="0" fontAlgn="base" hangingPunct="0">
                <a:spcBef>
                  <a:spcPct val="20000"/>
                </a:spcBef>
                <a:spcAft>
                  <a:spcPct val="0"/>
                </a:spcAft>
                <a:buChar char="»"/>
                <a:defRPr sz="9600">
                  <a:solidFill>
                    <a:schemeClr val="tx1"/>
                  </a:solidFill>
                  <a:latin typeface="Arial" charset="0"/>
                </a:defRPr>
              </a:lvl7pPr>
              <a:lvl8pPr marL="11247438" indent="-1096963" defTabSz="4389438" eaLnBrk="0" fontAlgn="base" hangingPunct="0">
                <a:spcBef>
                  <a:spcPct val="20000"/>
                </a:spcBef>
                <a:spcAft>
                  <a:spcPct val="0"/>
                </a:spcAft>
                <a:buChar char="»"/>
                <a:defRPr sz="9600">
                  <a:solidFill>
                    <a:schemeClr val="tx1"/>
                  </a:solidFill>
                  <a:latin typeface="Arial" charset="0"/>
                </a:defRPr>
              </a:lvl8pPr>
              <a:lvl9pPr marL="11704638" indent="-1096963" defTabSz="4389438" eaLnBrk="0" fontAlgn="base" hangingPunct="0">
                <a:spcBef>
                  <a:spcPct val="20000"/>
                </a:spcBef>
                <a:spcAft>
                  <a:spcPct val="0"/>
                </a:spcAft>
                <a:buChar char="»"/>
                <a:defRPr sz="9600">
                  <a:solidFill>
                    <a:schemeClr val="tx1"/>
                  </a:solidFill>
                  <a:latin typeface="Arial" charset="0"/>
                </a:defRPr>
              </a:lvl9pPr>
            </a:lstStyle>
            <a:p>
              <a:pPr algn="ctr" eaLnBrk="1" hangingPunct="1">
                <a:spcBef>
                  <a:spcPct val="50000"/>
                </a:spcBef>
                <a:buFontTx/>
                <a:buNone/>
              </a:pPr>
              <a:r>
                <a:rPr lang="en-US" altLang="en-US" sz="4600" b="1" dirty="0" smtClean="0">
                  <a:latin typeface="Times New Roman" panose="02020603050405020304" pitchFamily="18" charset="0"/>
                  <a:cs typeface="Times New Roman" panose="02020603050405020304" pitchFamily="18" charset="0"/>
                </a:rPr>
                <a:t>MULTIDISCIPLINARY TEAM</a:t>
              </a:r>
              <a:endParaRPr lang="en-US" altLang="en-US" sz="4600" b="1" dirty="0">
                <a:latin typeface="Times New Roman" panose="02020603050405020304" pitchFamily="18" charset="0"/>
                <a:cs typeface="Times New Roman" panose="02020603050405020304" pitchFamily="18" charset="0"/>
              </a:endParaRPr>
            </a:p>
          </p:txBody>
        </p:sp>
        <p:sp>
          <p:nvSpPr>
            <p:cNvPr id="50" name="Line 1388"/>
            <p:cNvSpPr>
              <a:spLocks noChangeShapeType="1"/>
            </p:cNvSpPr>
            <p:nvPr/>
          </p:nvSpPr>
          <p:spPr bwMode="auto">
            <a:xfrm>
              <a:off x="1152" y="3456"/>
              <a:ext cx="8008" cy="0"/>
            </a:xfrm>
            <a:prstGeom prst="line">
              <a:avLst/>
            </a:prstGeom>
            <a:noFill/>
            <a:ln w="635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 name="Line 1389"/>
            <p:cNvSpPr>
              <a:spLocks noChangeShapeType="1"/>
            </p:cNvSpPr>
            <p:nvPr/>
          </p:nvSpPr>
          <p:spPr bwMode="auto">
            <a:xfrm>
              <a:off x="1152" y="2880"/>
              <a:ext cx="8008" cy="0"/>
            </a:xfrm>
            <a:prstGeom prst="line">
              <a:avLst/>
            </a:prstGeom>
            <a:noFill/>
            <a:ln w="635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 name="TextBox 5"/>
          <p:cNvSpPr txBox="1"/>
          <p:nvPr/>
        </p:nvSpPr>
        <p:spPr>
          <a:xfrm>
            <a:off x="37913953" y="37985329"/>
            <a:ext cx="11887200" cy="923330"/>
          </a:xfrm>
          <a:prstGeom prst="rect">
            <a:avLst/>
          </a:prstGeom>
          <a:noFill/>
        </p:spPr>
        <p:txBody>
          <a:bodyPr wrap="square" rtlCol="0">
            <a:spAutoFit/>
          </a:bodyPr>
          <a:lstStyle/>
          <a:p>
            <a:pPr algn="l"/>
            <a:r>
              <a:rPr lang="en-US" dirty="0"/>
              <a:t>Funding from the Iowa Department of Human Services through its contract with Magellan Behavioral Care of Iowa for the Iowa Plan.</a:t>
            </a:r>
          </a:p>
        </p:txBody>
      </p:sp>
      <p:sp>
        <p:nvSpPr>
          <p:cNvPr id="7" name="TextBox 6"/>
          <p:cNvSpPr txBox="1"/>
          <p:nvPr/>
        </p:nvSpPr>
        <p:spPr>
          <a:xfrm>
            <a:off x="875764" y="38405297"/>
            <a:ext cx="10554236" cy="1031051"/>
          </a:xfrm>
          <a:prstGeom prst="rect">
            <a:avLst/>
          </a:prstGeom>
          <a:noFill/>
        </p:spPr>
        <p:txBody>
          <a:bodyPr wrap="square" rtlCol="0">
            <a:spAutoFit/>
          </a:bodyPr>
          <a:lstStyle/>
          <a:p>
            <a:pPr algn="l" eaLnBrk="1" hangingPunct="1">
              <a:spcBef>
                <a:spcPts val="1200"/>
              </a:spcBef>
              <a:buNone/>
            </a:pPr>
            <a:r>
              <a:rPr lang="en-US" altLang="en-US" sz="2800" dirty="0">
                <a:latin typeface="Arial" panose="020B0604020202020204" pitchFamily="34" charset="0"/>
                <a:cs typeface="Arial" panose="020B0604020202020204" pitchFamily="34" charset="0"/>
              </a:rPr>
              <a:t>1. National Center for Children in Poverty, 2011</a:t>
            </a:r>
          </a:p>
          <a:p>
            <a:pPr algn="l" eaLnBrk="1" hangingPunct="1">
              <a:spcBef>
                <a:spcPts val="600"/>
              </a:spcBef>
              <a:buNone/>
            </a:pPr>
            <a:r>
              <a:rPr lang="en-US" altLang="en-US" sz="2800" dirty="0">
                <a:latin typeface="Arial" panose="020B0604020202020204" pitchFamily="34" charset="0"/>
                <a:cs typeface="Arial" panose="020B0604020202020204" pitchFamily="34" charset="0"/>
              </a:rPr>
              <a:t>2. AHRQ Research Brief #242, </a:t>
            </a:r>
            <a:r>
              <a:rPr lang="en-US" altLang="en-US" sz="2800" dirty="0" smtClean="0">
                <a:latin typeface="Arial" panose="020B0604020202020204" pitchFamily="34" charset="0"/>
                <a:cs typeface="Arial" panose="020B0604020202020204" pitchFamily="34" charset="0"/>
              </a:rPr>
              <a:t>2009</a:t>
            </a:r>
            <a:endParaRPr lang="en-US" sz="2800" dirty="0"/>
          </a:p>
        </p:txBody>
      </p:sp>
      <p:sp>
        <p:nvSpPr>
          <p:cNvPr id="8" name="TextBox 7"/>
          <p:cNvSpPr txBox="1"/>
          <p:nvPr/>
        </p:nvSpPr>
        <p:spPr>
          <a:xfrm>
            <a:off x="37913953" y="39000482"/>
            <a:ext cx="12579350" cy="923330"/>
          </a:xfrm>
          <a:prstGeom prst="rect">
            <a:avLst/>
          </a:prstGeom>
          <a:solidFill>
            <a:schemeClr val="bg1">
              <a:lumMod val="95000"/>
            </a:schemeClr>
          </a:solidFill>
        </p:spPr>
        <p:txBody>
          <a:bodyPr wrap="square" rtlCol="0">
            <a:spAutoFit/>
          </a:bodyPr>
          <a:lstStyle/>
          <a:p>
            <a:pPr algn="l"/>
            <a:r>
              <a:rPr lang="en-US" i="1" dirty="0" smtClean="0"/>
              <a:t>Presented at the Children’s Hospital Association Annual Leadership Conference: October 12-14, 2014; Palm Desert, CA</a:t>
            </a:r>
            <a:endParaRPr lang="en-US"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1">
      <a:dk1>
        <a:sysClr val="windowText" lastClr="000000"/>
      </a:dk1>
      <a:lt1>
        <a:sysClr val="window" lastClr="FFFFFF"/>
      </a:lt1>
      <a:dk2>
        <a:srgbClr val="242852"/>
      </a:dk2>
      <a:lt2>
        <a:srgbClr val="BFBFBF"/>
      </a:lt2>
      <a:accent1>
        <a:srgbClr val="629DD1"/>
      </a:accent1>
      <a:accent2>
        <a:srgbClr val="5AA2AE"/>
      </a:accent2>
      <a:accent3>
        <a:srgbClr val="7F8FA9"/>
      </a:accent3>
      <a:accent4>
        <a:srgbClr val="FFFFCC"/>
      </a:accent4>
      <a:accent5>
        <a:srgbClr val="666699"/>
      </a:accent5>
      <a:accent6>
        <a:srgbClr val="C00000"/>
      </a:accent6>
      <a:hlink>
        <a:srgbClr val="498DF1"/>
      </a:hlink>
      <a:folHlink>
        <a:srgbClr val="498DF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6699">
            <a:alpha val="39999"/>
          </a:srgbClr>
        </a:solidFill>
        <a:ln w="9525" cap="flat" cmpd="sng" algn="ctr">
          <a:solidFill>
            <a:srgbClr val="66669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solidFill>
          <a:srgbClr val="666699">
            <a:alpha val="39999"/>
          </a:srgbClr>
        </a:solidFill>
        <a:ln w="9525" cap="flat" cmpd="sng" algn="ctr">
          <a:solidFill>
            <a:srgbClr val="66669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2818</TotalTime>
  <Words>1054</Words>
  <Application>Microsoft Office PowerPoint</Application>
  <PresentationFormat>Custom</PresentationFormat>
  <Paragraphs>57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University of Iowa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jcook</dc:creator>
  <cp:lastModifiedBy>Cook, Jennifer A</cp:lastModifiedBy>
  <cp:revision>228</cp:revision>
  <cp:lastPrinted>2014-09-22T17:05:52Z</cp:lastPrinted>
  <dcterms:created xsi:type="dcterms:W3CDTF">2010-02-01T19:20:12Z</dcterms:created>
  <dcterms:modified xsi:type="dcterms:W3CDTF">2014-10-01T14:59:10Z</dcterms:modified>
</cp:coreProperties>
</file>